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1" r:id="rId12"/>
    <p:sldId id="277" r:id="rId13"/>
    <p:sldId id="266" r:id="rId14"/>
    <p:sldId id="268" r:id="rId15"/>
    <p:sldId id="267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75" d="100"/>
          <a:sy n="75" d="100"/>
        </p:scale>
        <p:origin x="99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38B6F-0047-4FA0-8412-6DE40935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5BD2F4-6603-40AD-95C2-36E63AE0B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1EC15-0634-4E78-9810-56AC9AA2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FAEC92-B4B9-4309-84EF-55F37AF7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DF036A-AF6C-4A98-AFF3-F4B95F87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80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1BBAA-F719-4375-8FB5-5B64A115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2AABD1-3D27-4BC7-808B-4CBA9FB87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566ED6-54EC-45A9-87E0-D287AC09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AA78B2-0E9F-4A7B-AFB5-BA51C45C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5F7634-2F61-4A0A-B2A4-63544B64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6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5CFF34-3FD6-4C40-BD74-014F8CA4E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625DB4-FA12-47F8-BC48-E7B50E24C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A619C7-C6E3-47FD-833E-1BE16A3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DFBFEA-6AEB-4CC9-B9CD-06C765ED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2CD71C-6937-449F-BD15-D82DE2C1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01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F0223-E549-490D-879E-858397D0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1ED65E-55F9-49B9-9A84-A37F6A61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230F29-6BEB-4293-8014-778D7FA87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918D6-B06E-47A0-8ED5-A7FE7F57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82FB0F-A18C-437F-A66E-9D19FBA5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0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83E4A-8996-4AC2-9534-F16B66E8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1D7C09-9D93-4A43-A332-E211B5732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2C14C2-F824-4217-B01B-78F5BAD4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0BE817-E0F4-4C2F-A3E2-2F2A1AE6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BBE28B-28BE-4BC3-A408-C8029E4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89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F20FC-D68D-4BD0-9660-B688B80D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03EB1F-B8B7-47B5-AC08-B16EA7C3E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57869F-44E5-47A3-B288-48CF425D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C0C48B-1C0A-4CCC-9828-19A2B627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3927B4-D5D2-425B-B8CA-AF37C083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E7A3C0-8ACD-4DE8-91C5-9626B4E7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88B6C-FE10-41FA-B5A1-053DE463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FC8E9-F486-4BD5-9331-5538193E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2D150A-1264-4474-A5C8-E6AFD94A0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8CA35D-5F96-4899-938F-25DFF69B4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60EBBD-8709-45B8-878A-67DACA0D8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CEE405-1A86-4E44-98B8-3089DBD4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EBA701-3455-435D-A5FD-9EDDA307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4873AEE-1950-42BB-B4CE-E1816FCA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6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F2FC1-E4FC-46CE-8682-D7D5F1E7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31A9A4-296C-4249-9AE9-CC9F4747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BF5104-D0B3-48C6-9864-313C0A91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E1BFDFB-0F31-4997-89FE-110C2C11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63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25C388-4570-4262-9C47-58FD4160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FCEF839-704D-4A22-9299-467F07AA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43A029-6D2E-445A-9935-BE321752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34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B0CAE-6CFC-4433-8DD8-EFE7A769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C7F1D-84E8-4236-B51E-90C503C3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82B23B-C639-4882-B61F-6A1E13684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8D0FE5-0393-43EF-B713-D76C15EC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87315B-2DE1-473D-B0DD-92D07E78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15C2B9-6B52-4E30-AA66-CA295F7A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5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E531B-C1FE-4E16-ACFF-458E29A0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C424E99-E319-4FAF-8CFF-6D142F4B3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5CC02A-DB76-47AF-B216-7FB8CF015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4B099D-79B3-4A15-B3E8-7E6B847A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1D70EE-08DB-4517-9031-E6A8FEBF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9DD3DD-D65D-4C83-813E-814A4FC0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49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FB3428-68E0-47AD-ACCD-F977520C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118668-FB10-4F9D-8BEB-0D8E598FD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520BB-C7B3-4BFF-99C1-7B9479A63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B4A0A2-C608-434E-9140-4F8046727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445F79-7659-41DA-895A-46F1D0BA2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48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E250995-D81C-4E72-9C68-0FCB78604161}"/>
              </a:ext>
            </a:extLst>
          </p:cNvPr>
          <p:cNvGrpSpPr/>
          <p:nvPr/>
        </p:nvGrpSpPr>
        <p:grpSpPr>
          <a:xfrm>
            <a:off x="1169581" y="1881963"/>
            <a:ext cx="7697974" cy="829339"/>
            <a:chOff x="1169581" y="1881963"/>
            <a:chExt cx="7697974" cy="829339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54E6FAA-8CB8-4D04-8A34-B495DFDFA320}"/>
                </a:ext>
              </a:extLst>
            </p:cNvPr>
            <p:cNvSpPr/>
            <p:nvPr/>
          </p:nvSpPr>
          <p:spPr>
            <a:xfrm>
              <a:off x="1169581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638098C-C1D2-438B-AE92-851E77CC5910}"/>
                </a:ext>
              </a:extLst>
            </p:cNvPr>
            <p:cNvSpPr txBox="1"/>
            <p:nvPr/>
          </p:nvSpPr>
          <p:spPr>
            <a:xfrm>
              <a:off x="1397492" y="211196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Realidade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8DD4143-F51A-4053-8F1D-9A3CC8A23576}"/>
                </a:ext>
              </a:extLst>
            </p:cNvPr>
            <p:cNvSpPr/>
            <p:nvPr/>
          </p:nvSpPr>
          <p:spPr>
            <a:xfrm>
              <a:off x="3214577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D4D4F5C-C6DA-46A0-8EE4-1117C7FC72E5}"/>
                </a:ext>
              </a:extLst>
            </p:cNvPr>
            <p:cNvSpPr txBox="1"/>
            <p:nvPr/>
          </p:nvSpPr>
          <p:spPr>
            <a:xfrm>
              <a:off x="3550274" y="1973466"/>
              <a:ext cx="9220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Modelo</a:t>
              </a:r>
            </a:p>
            <a:p>
              <a:pPr algn="ctr"/>
              <a:r>
                <a:rPr lang="pt-BR" dirty="0"/>
                <a:t>Físico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413EE93-9A0F-4B3F-B6F2-5A23818715DC}"/>
                </a:ext>
              </a:extLst>
            </p:cNvPr>
            <p:cNvSpPr/>
            <p:nvPr/>
          </p:nvSpPr>
          <p:spPr>
            <a:xfrm>
              <a:off x="5259573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C4642D5-4AF9-452D-A8DF-4BFBFE287BAA}"/>
                </a:ext>
              </a:extLst>
            </p:cNvPr>
            <p:cNvSpPr txBox="1"/>
            <p:nvPr/>
          </p:nvSpPr>
          <p:spPr>
            <a:xfrm>
              <a:off x="5380789" y="1973466"/>
              <a:ext cx="1320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Modelo </a:t>
              </a:r>
            </a:p>
            <a:p>
              <a:pPr algn="ctr"/>
              <a:r>
                <a:rPr lang="pt-BR" dirty="0"/>
                <a:t>Matemático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59481AE-A77E-4E69-938A-8FAE8A1835FC}"/>
                </a:ext>
              </a:extLst>
            </p:cNvPr>
            <p:cNvSpPr/>
            <p:nvPr/>
          </p:nvSpPr>
          <p:spPr>
            <a:xfrm>
              <a:off x="7304569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2BB55C9-748A-41A3-B41E-2C06770C4D26}"/>
                </a:ext>
              </a:extLst>
            </p:cNvPr>
            <p:cNvSpPr txBox="1"/>
            <p:nvPr/>
          </p:nvSpPr>
          <p:spPr>
            <a:xfrm>
              <a:off x="7533026" y="1973466"/>
              <a:ext cx="1106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ctr"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r>
                <a:rPr lang="pt-BR" dirty="0"/>
                <a:t>Modelo</a:t>
              </a:r>
            </a:p>
            <a:p>
              <a:r>
                <a:rPr lang="pt-BR" dirty="0"/>
                <a:t>Numérico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30FC6392-C8F1-4FB9-A021-651AFE1CD34E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732567" y="2296633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5FA25807-A333-484D-A1BF-D87B799D338F}"/>
                </a:ext>
              </a:extLst>
            </p:cNvPr>
            <p:cNvCxnSpPr/>
            <p:nvPr/>
          </p:nvCxnSpPr>
          <p:spPr>
            <a:xfrm>
              <a:off x="4777563" y="2289545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FBF1FEAE-A0D6-47E3-AA78-99CB5C23E4FD}"/>
                </a:ext>
              </a:extLst>
            </p:cNvPr>
            <p:cNvCxnSpPr/>
            <p:nvPr/>
          </p:nvCxnSpPr>
          <p:spPr>
            <a:xfrm>
              <a:off x="6822559" y="2289545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91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F114555-2A9C-4FC2-BA99-608F1421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14" y="340242"/>
            <a:ext cx="10194725" cy="57155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0F3E26-B732-4BF4-8AEE-4AC266AB90A5}"/>
              </a:ext>
            </a:extLst>
          </p:cNvPr>
          <p:cNvSpPr txBox="1"/>
          <p:nvPr/>
        </p:nvSpPr>
        <p:spPr>
          <a:xfrm>
            <a:off x="1743739" y="1467293"/>
            <a:ext cx="73834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pt-BR" sz="1400" kern="1300" spc="20" dirty="0"/>
              <a:t>196,95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185,38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173,81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162,24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150,68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139,11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127,54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115,97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104,41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92,84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81,27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63,70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58,14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46,57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35</a:t>
            </a:r>
            <a:endParaRPr lang="pt-BR" kern="1300" spc="2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41AEA60-8071-492D-846F-E4404032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66" y="1518317"/>
            <a:ext cx="691800" cy="42870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B88DA5-653F-48FB-A8F2-A592BCEA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11" y="1518318"/>
            <a:ext cx="647247" cy="41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AA02B1B-2FCE-4715-A34C-CE1E90FD182D}"/>
              </a:ext>
            </a:extLst>
          </p:cNvPr>
          <p:cNvGrpSpPr/>
          <p:nvPr/>
        </p:nvGrpSpPr>
        <p:grpSpPr>
          <a:xfrm>
            <a:off x="-1126082" y="458742"/>
            <a:ext cx="13145403" cy="5676900"/>
            <a:chOff x="-1135810" y="429559"/>
            <a:chExt cx="13145403" cy="5676900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0ABBD26-2407-46A1-8C14-6CBB1A0AF69E}"/>
                </a:ext>
              </a:extLst>
            </p:cNvPr>
            <p:cNvGrpSpPr/>
            <p:nvPr/>
          </p:nvGrpSpPr>
          <p:grpSpPr>
            <a:xfrm>
              <a:off x="5541215" y="429559"/>
              <a:ext cx="6468378" cy="5676900"/>
              <a:chOff x="2861811" y="599680"/>
              <a:chExt cx="6468378" cy="5676900"/>
            </a:xfrm>
          </p:grpSpPr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38B51709-A21A-4553-8176-A938E6309E89}"/>
                  </a:ext>
                </a:extLst>
              </p:cNvPr>
              <p:cNvGrpSpPr/>
              <p:nvPr/>
            </p:nvGrpSpPr>
            <p:grpSpPr>
              <a:xfrm>
                <a:off x="2861811" y="599680"/>
                <a:ext cx="6468378" cy="5676900"/>
                <a:chOff x="2861811" y="599680"/>
                <a:chExt cx="6468378" cy="5676900"/>
              </a:xfrm>
            </p:grpSpPr>
            <p:pic>
              <p:nvPicPr>
                <p:cNvPr id="3" name="Imagem 2">
                  <a:extLst>
                    <a:ext uri="{FF2B5EF4-FFF2-40B4-BE49-F238E27FC236}">
                      <a16:creationId xmlns:a16="http://schemas.microsoft.com/office/drawing/2014/main" id="{3BA3531D-3929-4FA6-A4F6-8245513C7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323"/>
                <a:stretch/>
              </p:blipFill>
              <p:spPr>
                <a:xfrm>
                  <a:off x="2861811" y="599680"/>
                  <a:ext cx="6468378" cy="5676900"/>
                </a:xfrm>
                <a:prstGeom prst="rect">
                  <a:avLst/>
                </a:prstGeom>
              </p:spPr>
            </p:pic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B152458F-E701-4414-99E4-F46594550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06589" y="1518464"/>
                  <a:ext cx="428625" cy="4371975"/>
                </a:xfrm>
                <a:prstGeom prst="rect">
                  <a:avLst/>
                </a:prstGeom>
              </p:spPr>
            </p:pic>
          </p:grp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A56D83-E894-4FEC-AE4B-9A1D74C575F4}"/>
                  </a:ext>
                </a:extLst>
              </p:cNvPr>
              <p:cNvSpPr txBox="1"/>
              <p:nvPr/>
            </p:nvSpPr>
            <p:spPr>
              <a:xfrm>
                <a:off x="3014678" y="1518464"/>
                <a:ext cx="827471" cy="4478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195,42</a:t>
                </a:r>
              </a:p>
              <a:p>
                <a:endParaRPr lang="pt-BR" sz="1100" dirty="0"/>
              </a:p>
              <a:p>
                <a:r>
                  <a:rPr lang="pt-BR" dirty="0"/>
                  <a:t>177,6</a:t>
                </a:r>
              </a:p>
              <a:p>
                <a:endParaRPr lang="pt-BR" sz="1100" dirty="0"/>
              </a:p>
              <a:p>
                <a:r>
                  <a:rPr lang="pt-BR" dirty="0"/>
                  <a:t>159,8</a:t>
                </a:r>
              </a:p>
              <a:p>
                <a:endParaRPr lang="pt-BR" sz="1100" dirty="0"/>
              </a:p>
              <a:p>
                <a:r>
                  <a:rPr lang="pt-BR" dirty="0"/>
                  <a:t>141,95</a:t>
                </a:r>
              </a:p>
              <a:p>
                <a:endParaRPr lang="pt-BR" sz="1100" dirty="0"/>
              </a:p>
              <a:p>
                <a:r>
                  <a:rPr lang="pt-BR" dirty="0"/>
                  <a:t>124,12</a:t>
                </a:r>
              </a:p>
              <a:p>
                <a:endParaRPr lang="pt-BR" sz="1100" dirty="0"/>
              </a:p>
              <a:p>
                <a:r>
                  <a:rPr lang="pt-BR" dirty="0"/>
                  <a:t>106,3</a:t>
                </a:r>
              </a:p>
              <a:p>
                <a:endParaRPr lang="pt-BR" sz="1100" dirty="0"/>
              </a:p>
              <a:p>
                <a:r>
                  <a:rPr lang="pt-BR" dirty="0"/>
                  <a:t>88,48</a:t>
                </a:r>
              </a:p>
              <a:p>
                <a:endParaRPr lang="pt-BR" sz="1100" dirty="0"/>
              </a:p>
              <a:p>
                <a:r>
                  <a:rPr lang="pt-BR" dirty="0"/>
                  <a:t>70,65</a:t>
                </a:r>
              </a:p>
              <a:p>
                <a:endParaRPr lang="pt-BR" sz="1100" dirty="0"/>
              </a:p>
              <a:p>
                <a:r>
                  <a:rPr lang="pt-BR" dirty="0"/>
                  <a:t>52,825</a:t>
                </a:r>
              </a:p>
              <a:p>
                <a:endParaRPr lang="pt-BR" sz="1100" dirty="0"/>
              </a:p>
              <a:p>
                <a:r>
                  <a:rPr lang="pt-BR" dirty="0"/>
                  <a:t>35</a:t>
                </a:r>
              </a:p>
            </p:txBody>
          </p:sp>
        </p:grp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9A13790-D9F5-414E-A0DC-806970751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35810" y="429559"/>
              <a:ext cx="6677025" cy="567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43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A5D1B8-AE7A-4ADC-B61D-1F532932D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8"/>
          <a:stretch/>
        </p:blipFill>
        <p:spPr>
          <a:xfrm>
            <a:off x="4078562" y="0"/>
            <a:ext cx="3907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AC0F82AC-FEDC-4D60-92DC-746FA03EE8E9}"/>
              </a:ext>
            </a:extLst>
          </p:cNvPr>
          <p:cNvGrpSpPr/>
          <p:nvPr/>
        </p:nvGrpSpPr>
        <p:grpSpPr>
          <a:xfrm>
            <a:off x="2164111" y="1444183"/>
            <a:ext cx="6551983" cy="3034561"/>
            <a:chOff x="2164111" y="1444183"/>
            <a:chExt cx="6551983" cy="3034561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FF036DC-09A4-4CB5-B0CE-8B3662FF4218}"/>
                </a:ext>
              </a:extLst>
            </p:cNvPr>
            <p:cNvSpPr/>
            <p:nvPr/>
          </p:nvSpPr>
          <p:spPr>
            <a:xfrm>
              <a:off x="3250680" y="2275368"/>
              <a:ext cx="1180214" cy="11802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1850B20-DB60-4A7F-9FFE-EEEA0E9E8704}"/>
                </a:ext>
              </a:extLst>
            </p:cNvPr>
            <p:cNvSpPr/>
            <p:nvPr/>
          </p:nvSpPr>
          <p:spPr>
            <a:xfrm>
              <a:off x="2812973" y="2608521"/>
              <a:ext cx="1180214" cy="11802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5DD710C-375B-44BC-895B-7FC4900F6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2973" y="2275368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D8231E53-7C22-46F5-B059-6412C1B40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187" y="2275368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AB85FF0-0B39-4993-97DB-5C56E55CF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187" y="3455582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110FAF0-53CB-489A-A218-5541865FF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7735" y="3454694"/>
              <a:ext cx="431337" cy="334039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74BD9B10-49AA-46A8-AF4F-ED2BF84D1851}"/>
                </a:ext>
              </a:extLst>
            </p:cNvPr>
            <p:cNvCxnSpPr>
              <a:cxnSpLocks/>
            </p:cNvCxnSpPr>
            <p:nvPr/>
          </p:nvCxnSpPr>
          <p:spPr>
            <a:xfrm>
              <a:off x="3250680" y="2275368"/>
              <a:ext cx="11802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B76E2B3-7E23-4413-9B80-10E4340EE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0894" y="2274481"/>
              <a:ext cx="0" cy="1154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D1E1B95-B92F-40C3-AA86-8086BF9E69C1}"/>
                </a:ext>
              </a:extLst>
            </p:cNvPr>
            <p:cNvSpPr/>
            <p:nvPr/>
          </p:nvSpPr>
          <p:spPr>
            <a:xfrm>
              <a:off x="6705600" y="2275368"/>
              <a:ext cx="1180214" cy="11802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23E4012A-2215-4D85-B529-342E958A7BEF}"/>
                </a:ext>
              </a:extLst>
            </p:cNvPr>
            <p:cNvSpPr/>
            <p:nvPr/>
          </p:nvSpPr>
          <p:spPr>
            <a:xfrm>
              <a:off x="6267893" y="2608521"/>
              <a:ext cx="1180214" cy="11802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BFECA038-F7B4-45FF-BC69-ADC044B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7266" y="2275368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C0598847-F01B-4709-B232-202694B49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8107" y="2275368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B291B4B7-1B3A-4359-B7C1-58AED0396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8107" y="3455582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0589187F-5DC9-4C52-B0EA-14ABB0837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893" y="3429000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3C3CA2ED-AB67-4146-8C7F-ADC3F5702691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2275368"/>
              <a:ext cx="11802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6E40687F-5413-4832-9566-416AD1D0E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814" y="2274481"/>
              <a:ext cx="0" cy="1154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FC3F396E-9ABA-4C30-B8D8-E89C6845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786" y="2094170"/>
              <a:ext cx="1059710" cy="805856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A27A1A43-C883-4825-B6F2-C2005EF24429}"/>
                </a:ext>
              </a:extLst>
            </p:cNvPr>
            <p:cNvCxnSpPr>
              <a:cxnSpLocks/>
            </p:cNvCxnSpPr>
            <p:nvPr/>
          </p:nvCxnSpPr>
          <p:spPr>
            <a:xfrm>
              <a:off x="5613991" y="3048885"/>
              <a:ext cx="872755" cy="0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0998B88-E7D1-435F-8ADE-52702D7F740E}"/>
                </a:ext>
              </a:extLst>
            </p:cNvPr>
            <p:cNvCxnSpPr>
              <a:cxnSpLocks/>
            </p:cNvCxnSpPr>
            <p:nvPr/>
          </p:nvCxnSpPr>
          <p:spPr>
            <a:xfrm>
              <a:off x="7687340" y="3048885"/>
              <a:ext cx="872755" cy="0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AB50E5DC-8EFF-411A-89C6-2ED0CC56A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2467" y="3164958"/>
              <a:ext cx="1115533" cy="813834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FA3549F9-CF62-49C3-BF92-4633FDEEC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680" y="1520456"/>
              <a:ext cx="0" cy="754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394EDFA2-E595-4F54-8EC2-EA6B8385F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4111" y="3788734"/>
              <a:ext cx="653623" cy="529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F070BAB5-ED9E-4083-8D21-2A580B17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679" y="1520456"/>
              <a:ext cx="1" cy="754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FAC7BECE-FFF6-4F66-95CD-2CD21DD6734A}"/>
                </a:ext>
              </a:extLst>
            </p:cNvPr>
            <p:cNvCxnSpPr>
              <a:cxnSpLocks/>
            </p:cNvCxnSpPr>
            <p:nvPr/>
          </p:nvCxnSpPr>
          <p:spPr>
            <a:xfrm>
              <a:off x="4435296" y="3455580"/>
              <a:ext cx="644626" cy="66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ACAF6BE1-6927-4A51-B301-E9EE6BBC960B}"/>
                </a:ext>
              </a:extLst>
            </p:cNvPr>
            <p:cNvSpPr txBox="1"/>
            <p:nvPr/>
          </p:nvSpPr>
          <p:spPr>
            <a:xfrm>
              <a:off x="4844669" y="307295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A96BD358-D599-4C5B-AB00-30FBAB842D29}"/>
                </a:ext>
              </a:extLst>
            </p:cNvPr>
            <p:cNvSpPr txBox="1"/>
            <p:nvPr/>
          </p:nvSpPr>
          <p:spPr>
            <a:xfrm>
              <a:off x="2235941" y="410941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B6BBCB1D-4229-47D2-A705-E2D7786C3C49}"/>
                </a:ext>
              </a:extLst>
            </p:cNvPr>
            <p:cNvSpPr txBox="1"/>
            <p:nvPr/>
          </p:nvSpPr>
          <p:spPr>
            <a:xfrm>
              <a:off x="3258649" y="1444183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D530ABC-9B81-449B-93EB-90FE16EFA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500" y="3621713"/>
              <a:ext cx="0" cy="857031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E7C50AFE-6E68-4FDF-8B4F-C42511889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500" y="1584913"/>
              <a:ext cx="0" cy="857031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2C751601-6975-4F3F-AA98-048509C87230}"/>
                </a:ext>
              </a:extLst>
            </p:cNvPr>
            <p:cNvSpPr txBox="1"/>
            <p:nvPr/>
          </p:nvSpPr>
          <p:spPr>
            <a:xfrm>
              <a:off x="7092355" y="1479550"/>
              <a:ext cx="678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rgbClr val="DEA900"/>
                  </a:solidFill>
                </a:rPr>
                <a:t>q”</a:t>
              </a:r>
              <a:r>
                <a:rPr lang="pt-BR" baseline="-25000" dirty="0" err="1">
                  <a:solidFill>
                    <a:srgbClr val="DEA900"/>
                  </a:solidFill>
                </a:rPr>
                <a:t>z+dz</a:t>
              </a:r>
              <a:endParaRPr lang="pt-BR" baseline="-25000" dirty="0">
                <a:solidFill>
                  <a:srgbClr val="DEA900"/>
                </a:solidFill>
              </a:endParaRP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4055753E-B03C-4205-A82B-7BBD578D1B64}"/>
                </a:ext>
              </a:extLst>
            </p:cNvPr>
            <p:cNvSpPr txBox="1"/>
            <p:nvPr/>
          </p:nvSpPr>
          <p:spPr>
            <a:xfrm>
              <a:off x="7120132" y="4052004"/>
              <a:ext cx="678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/>
                <a:t>q</a:t>
              </a:r>
              <a:r>
                <a:rPr lang="pt-BR" dirty="0" err="1">
                  <a:solidFill>
                    <a:srgbClr val="DEA900"/>
                  </a:solidFill>
                </a:rPr>
                <a:t>”</a:t>
              </a:r>
              <a:r>
                <a:rPr lang="pt-BR" baseline="-25000" dirty="0" err="1"/>
                <a:t>z+dz</a:t>
              </a:r>
              <a:endParaRPr lang="pt-BR" baseline="-25000" dirty="0"/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7132E5D1-4582-4653-A5FA-E5B2DBD41665}"/>
                </a:ext>
              </a:extLst>
            </p:cNvPr>
            <p:cNvSpPr txBox="1"/>
            <p:nvPr/>
          </p:nvSpPr>
          <p:spPr>
            <a:xfrm>
              <a:off x="7904146" y="2642189"/>
              <a:ext cx="692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2"/>
                  </a:solidFill>
                </a:rPr>
                <a:t>q”</a:t>
              </a:r>
              <a:r>
                <a:rPr lang="pt-BR" baseline="-25000" dirty="0">
                  <a:solidFill>
                    <a:schemeClr val="accent2"/>
                  </a:solidFill>
                </a:rPr>
                <a:t>y+dy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F74B8F43-917F-49B6-9F36-0FE346506777}"/>
                </a:ext>
              </a:extLst>
            </p:cNvPr>
            <p:cNvSpPr txBox="1"/>
            <p:nvPr/>
          </p:nvSpPr>
          <p:spPr>
            <a:xfrm>
              <a:off x="5521222" y="2667074"/>
              <a:ext cx="466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2"/>
                  </a:solidFill>
                </a:rPr>
                <a:t>q”</a:t>
              </a:r>
              <a:r>
                <a:rPr lang="pt-BR" baseline="-25000" dirty="0">
                  <a:solidFill>
                    <a:schemeClr val="accent2"/>
                  </a:solidFill>
                </a:rPr>
                <a:t>y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2B4AB00E-04F2-4D1B-B153-DA44CBD7A5CB}"/>
                </a:ext>
              </a:extLst>
            </p:cNvPr>
            <p:cNvSpPr txBox="1"/>
            <p:nvPr/>
          </p:nvSpPr>
          <p:spPr>
            <a:xfrm>
              <a:off x="8251415" y="1760645"/>
              <a:ext cx="464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>
                  <a:solidFill>
                    <a:schemeClr val="accent6"/>
                  </a:solidFill>
                </a:rPr>
                <a:t>q”</a:t>
              </a:r>
              <a:r>
                <a:rPr lang="pt-BR" baseline="-25000" dirty="0" err="1">
                  <a:solidFill>
                    <a:schemeClr val="accent6"/>
                  </a:solidFill>
                </a:rPr>
                <a:t>x</a:t>
              </a:r>
              <a:endParaRPr lang="pt-BR" baseline="-25000" dirty="0">
                <a:solidFill>
                  <a:schemeClr val="accent6"/>
                </a:solidFill>
              </a:endParaRP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A1D521CC-5E5A-417B-8C2E-8EDC55D7E3BE}"/>
                </a:ext>
              </a:extLst>
            </p:cNvPr>
            <p:cNvSpPr txBox="1"/>
            <p:nvPr/>
          </p:nvSpPr>
          <p:spPr>
            <a:xfrm>
              <a:off x="5251586" y="3913227"/>
              <a:ext cx="689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>
                  <a:solidFill>
                    <a:schemeClr val="accent6"/>
                  </a:solidFill>
                </a:rPr>
                <a:t>q”</a:t>
              </a:r>
              <a:r>
                <a:rPr lang="pt-BR" baseline="-25000" dirty="0" err="1">
                  <a:solidFill>
                    <a:schemeClr val="accent6"/>
                  </a:solidFill>
                </a:rPr>
                <a:t>x+dx</a:t>
              </a:r>
              <a:endParaRPr lang="pt-BR" baseline="-25000" dirty="0">
                <a:solidFill>
                  <a:schemeClr val="accent6"/>
                </a:solidFill>
              </a:endParaRPr>
            </a:p>
          </p:txBody>
        </p: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90474C44-2C54-415E-82FF-6A5C6BF6EC92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3" y="3978792"/>
              <a:ext cx="11849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1A02B711-84F0-4566-9F1D-2B7CF5D79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925" y="2608521"/>
              <a:ext cx="3447" cy="11536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A63BD4CF-6137-4667-AEE9-FD58E825FE9F}"/>
                </a:ext>
              </a:extLst>
            </p:cNvPr>
            <p:cNvSpPr txBox="1"/>
            <p:nvPr/>
          </p:nvSpPr>
          <p:spPr>
            <a:xfrm>
              <a:off x="3215368" y="3984184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y</a:t>
              </a:r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B1390044-DFDF-4721-BF11-3EBF12BB06CE}"/>
                </a:ext>
              </a:extLst>
            </p:cNvPr>
            <p:cNvSpPr txBox="1"/>
            <p:nvPr/>
          </p:nvSpPr>
          <p:spPr>
            <a:xfrm>
              <a:off x="2173458" y="3000671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z</a:t>
              </a:r>
            </a:p>
          </p:txBody>
        </p: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5FB6A4-F7E0-4F23-A289-959968533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2946" y="3475517"/>
              <a:ext cx="408251" cy="3139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B81BD8A0-2E57-4A09-883C-8F81322DBD13}"/>
                </a:ext>
              </a:extLst>
            </p:cNvPr>
            <p:cNvSpPr txBox="1"/>
            <p:nvPr/>
          </p:nvSpPr>
          <p:spPr>
            <a:xfrm>
              <a:off x="4588409" y="3543895"/>
              <a:ext cx="37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27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Agrupar 366">
            <a:extLst>
              <a:ext uri="{FF2B5EF4-FFF2-40B4-BE49-F238E27FC236}">
                <a16:creationId xmlns:a16="http://schemas.microsoft.com/office/drawing/2014/main" id="{52375F93-0EF7-4199-A3A6-4734B9A1595C}"/>
              </a:ext>
            </a:extLst>
          </p:cNvPr>
          <p:cNvGrpSpPr/>
          <p:nvPr/>
        </p:nvGrpSpPr>
        <p:grpSpPr>
          <a:xfrm>
            <a:off x="1699090" y="1617072"/>
            <a:ext cx="7946292" cy="2054720"/>
            <a:chOff x="1699090" y="1617072"/>
            <a:chExt cx="7946292" cy="20547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6C46A0D6-0D7B-4C5A-A991-CBF0474F58EE}"/>
                </a:ext>
              </a:extLst>
            </p:cNvPr>
            <p:cNvSpPr/>
            <p:nvPr/>
          </p:nvSpPr>
          <p:spPr>
            <a:xfrm>
              <a:off x="2626242" y="2626242"/>
              <a:ext cx="6549656" cy="382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D9391342-9814-406A-9202-67D6619D12CC}"/>
                </a:ext>
              </a:extLst>
            </p:cNvPr>
            <p:cNvGrpSpPr/>
            <p:nvPr/>
          </p:nvGrpSpPr>
          <p:grpSpPr>
            <a:xfrm>
              <a:off x="2626242" y="1947707"/>
              <a:ext cx="6522720" cy="678535"/>
              <a:chOff x="2626242" y="1947707"/>
              <a:chExt cx="6522720" cy="678535"/>
            </a:xfrm>
          </p:grpSpPr>
          <p:cxnSp>
            <p:nvCxnSpPr>
              <p:cNvPr id="6" name="Conector de Seta Reta 5">
                <a:extLst>
                  <a:ext uri="{FF2B5EF4-FFF2-40B4-BE49-F238E27FC236}">
                    <a16:creationId xmlns:a16="http://schemas.microsoft.com/office/drawing/2014/main" id="{DC955850-75DB-4E1B-A68C-C07343E57525}"/>
                  </a:ext>
                </a:extLst>
              </p:cNvPr>
              <p:cNvCxnSpPr/>
              <p:nvPr/>
            </p:nvCxnSpPr>
            <p:spPr>
              <a:xfrm flipV="1">
                <a:off x="262624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de Seta Reta 48">
                <a:extLst>
                  <a:ext uri="{FF2B5EF4-FFF2-40B4-BE49-F238E27FC236}">
                    <a16:creationId xmlns:a16="http://schemas.microsoft.com/office/drawing/2014/main" id="{8FAD24EF-DF0B-4A9E-813D-64B9D897645F}"/>
                  </a:ext>
                </a:extLst>
              </p:cNvPr>
              <p:cNvCxnSpPr/>
              <p:nvPr/>
            </p:nvCxnSpPr>
            <p:spPr>
              <a:xfrm flipV="1">
                <a:off x="2948763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C350F574-77C8-42CE-B50C-814B9FA2A41A}"/>
                  </a:ext>
                </a:extLst>
              </p:cNvPr>
              <p:cNvCxnSpPr/>
              <p:nvPr/>
            </p:nvCxnSpPr>
            <p:spPr>
              <a:xfrm flipV="1">
                <a:off x="3289006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de Seta Reta 53">
                <a:extLst>
                  <a:ext uri="{FF2B5EF4-FFF2-40B4-BE49-F238E27FC236}">
                    <a16:creationId xmlns:a16="http://schemas.microsoft.com/office/drawing/2014/main" id="{707AC0F4-2849-4DAA-9C73-3B034B96B33D}"/>
                  </a:ext>
                </a:extLst>
              </p:cNvPr>
              <p:cNvCxnSpPr/>
              <p:nvPr/>
            </p:nvCxnSpPr>
            <p:spPr>
              <a:xfrm flipV="1">
                <a:off x="3618615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de Seta Reta 55">
                <a:extLst>
                  <a:ext uri="{FF2B5EF4-FFF2-40B4-BE49-F238E27FC236}">
                    <a16:creationId xmlns:a16="http://schemas.microsoft.com/office/drawing/2014/main" id="{ED7922EB-985D-46D8-9BF0-0CE6E9808B26}"/>
                  </a:ext>
                </a:extLst>
              </p:cNvPr>
              <p:cNvCxnSpPr/>
              <p:nvPr/>
            </p:nvCxnSpPr>
            <p:spPr>
              <a:xfrm flipV="1">
                <a:off x="393759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>
                <a:extLst>
                  <a:ext uri="{FF2B5EF4-FFF2-40B4-BE49-F238E27FC236}">
                    <a16:creationId xmlns:a16="http://schemas.microsoft.com/office/drawing/2014/main" id="{5CBC692B-91E4-411A-8BA9-0B5D8098640A}"/>
                  </a:ext>
                </a:extLst>
              </p:cNvPr>
              <p:cNvCxnSpPr/>
              <p:nvPr/>
            </p:nvCxnSpPr>
            <p:spPr>
              <a:xfrm flipV="1">
                <a:off x="426011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de Seta Reta 59">
                <a:extLst>
                  <a:ext uri="{FF2B5EF4-FFF2-40B4-BE49-F238E27FC236}">
                    <a16:creationId xmlns:a16="http://schemas.microsoft.com/office/drawing/2014/main" id="{810DF229-BE84-4D67-9321-03AF6031317C}"/>
                  </a:ext>
                </a:extLst>
              </p:cNvPr>
              <p:cNvCxnSpPr/>
              <p:nvPr/>
            </p:nvCxnSpPr>
            <p:spPr>
              <a:xfrm flipV="1">
                <a:off x="458972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de Seta Reta 61">
                <a:extLst>
                  <a:ext uri="{FF2B5EF4-FFF2-40B4-BE49-F238E27FC236}">
                    <a16:creationId xmlns:a16="http://schemas.microsoft.com/office/drawing/2014/main" id="{950F9087-597B-43CC-B987-2521E546EEC4}"/>
                  </a:ext>
                </a:extLst>
              </p:cNvPr>
              <p:cNvCxnSpPr/>
              <p:nvPr/>
            </p:nvCxnSpPr>
            <p:spPr>
              <a:xfrm flipV="1">
                <a:off x="491933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>
                <a:extLst>
                  <a:ext uri="{FF2B5EF4-FFF2-40B4-BE49-F238E27FC236}">
                    <a16:creationId xmlns:a16="http://schemas.microsoft.com/office/drawing/2014/main" id="{162F46E1-66BA-43F6-8AE3-4B77FBBAB63A}"/>
                  </a:ext>
                </a:extLst>
              </p:cNvPr>
              <p:cNvCxnSpPr/>
              <p:nvPr/>
            </p:nvCxnSpPr>
            <p:spPr>
              <a:xfrm flipV="1">
                <a:off x="524539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de Seta Reta 67">
                <a:extLst>
                  <a:ext uri="{FF2B5EF4-FFF2-40B4-BE49-F238E27FC236}">
                    <a16:creationId xmlns:a16="http://schemas.microsoft.com/office/drawing/2014/main" id="{CAC1F701-1DBC-4B56-90C0-52B19ADC5C42}"/>
                  </a:ext>
                </a:extLst>
              </p:cNvPr>
              <p:cNvCxnSpPr/>
              <p:nvPr/>
            </p:nvCxnSpPr>
            <p:spPr>
              <a:xfrm flipV="1">
                <a:off x="556791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de Seta Reta 69">
                <a:extLst>
                  <a:ext uri="{FF2B5EF4-FFF2-40B4-BE49-F238E27FC236}">
                    <a16:creationId xmlns:a16="http://schemas.microsoft.com/office/drawing/2014/main" id="{AFD0E580-09CA-4BD0-987F-DF2AB64DDD4E}"/>
                  </a:ext>
                </a:extLst>
              </p:cNvPr>
              <p:cNvCxnSpPr/>
              <p:nvPr/>
            </p:nvCxnSpPr>
            <p:spPr>
              <a:xfrm flipV="1">
                <a:off x="589752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>
                <a:extLst>
                  <a:ext uri="{FF2B5EF4-FFF2-40B4-BE49-F238E27FC236}">
                    <a16:creationId xmlns:a16="http://schemas.microsoft.com/office/drawing/2014/main" id="{D3E402BE-E78A-4FB0-B97F-93A7D720CC31}"/>
                  </a:ext>
                </a:extLst>
              </p:cNvPr>
              <p:cNvCxnSpPr/>
              <p:nvPr/>
            </p:nvCxnSpPr>
            <p:spPr>
              <a:xfrm flipV="1">
                <a:off x="622713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de Seta Reta 78">
                <a:extLst>
                  <a:ext uri="{FF2B5EF4-FFF2-40B4-BE49-F238E27FC236}">
                    <a16:creationId xmlns:a16="http://schemas.microsoft.com/office/drawing/2014/main" id="{4BED78A8-359B-4F21-BCEE-13315F75F987}"/>
                  </a:ext>
                </a:extLst>
              </p:cNvPr>
              <p:cNvCxnSpPr/>
              <p:nvPr/>
            </p:nvCxnSpPr>
            <p:spPr>
              <a:xfrm flipV="1">
                <a:off x="654611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C65DB118-DCF1-4081-9357-884FAE65703F}"/>
                  </a:ext>
                </a:extLst>
              </p:cNvPr>
              <p:cNvCxnSpPr/>
              <p:nvPr/>
            </p:nvCxnSpPr>
            <p:spPr>
              <a:xfrm flipV="1">
                <a:off x="686863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de Seta Reta 91">
                <a:extLst>
                  <a:ext uri="{FF2B5EF4-FFF2-40B4-BE49-F238E27FC236}">
                    <a16:creationId xmlns:a16="http://schemas.microsoft.com/office/drawing/2014/main" id="{C0FAEC77-566A-4B5C-994F-DA0825D78CDC}"/>
                  </a:ext>
                </a:extLst>
              </p:cNvPr>
              <p:cNvCxnSpPr/>
              <p:nvPr/>
            </p:nvCxnSpPr>
            <p:spPr>
              <a:xfrm flipV="1">
                <a:off x="719824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de Seta Reta 96">
                <a:extLst>
                  <a:ext uri="{FF2B5EF4-FFF2-40B4-BE49-F238E27FC236}">
                    <a16:creationId xmlns:a16="http://schemas.microsoft.com/office/drawing/2014/main" id="{8E009A73-008A-4C75-950D-1DC1B97514AE}"/>
                  </a:ext>
                </a:extLst>
              </p:cNvPr>
              <p:cNvCxnSpPr/>
              <p:nvPr/>
            </p:nvCxnSpPr>
            <p:spPr>
              <a:xfrm flipV="1">
                <a:off x="752785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de Seta Reta 100">
                <a:extLst>
                  <a:ext uri="{FF2B5EF4-FFF2-40B4-BE49-F238E27FC236}">
                    <a16:creationId xmlns:a16="http://schemas.microsoft.com/office/drawing/2014/main" id="{A0B5862E-910D-4D99-A08A-C69E4464651F}"/>
                  </a:ext>
                </a:extLst>
              </p:cNvPr>
              <p:cNvCxnSpPr/>
              <p:nvPr/>
            </p:nvCxnSpPr>
            <p:spPr>
              <a:xfrm flipV="1">
                <a:off x="784824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de Seta Reta 102">
                <a:extLst>
                  <a:ext uri="{FF2B5EF4-FFF2-40B4-BE49-F238E27FC236}">
                    <a16:creationId xmlns:a16="http://schemas.microsoft.com/office/drawing/2014/main" id="{A5DC30DD-F0DC-424A-A2DB-0D368CF131BC}"/>
                  </a:ext>
                </a:extLst>
              </p:cNvPr>
              <p:cNvCxnSpPr/>
              <p:nvPr/>
            </p:nvCxnSpPr>
            <p:spPr>
              <a:xfrm flipV="1">
                <a:off x="817785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de Seta Reta 104">
                <a:extLst>
                  <a:ext uri="{FF2B5EF4-FFF2-40B4-BE49-F238E27FC236}">
                    <a16:creationId xmlns:a16="http://schemas.microsoft.com/office/drawing/2014/main" id="{DB58A9EA-2617-4BC3-A7F5-769F7FC14033}"/>
                  </a:ext>
                </a:extLst>
              </p:cNvPr>
              <p:cNvCxnSpPr/>
              <p:nvPr/>
            </p:nvCxnSpPr>
            <p:spPr>
              <a:xfrm flipV="1">
                <a:off x="849683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de Seta Reta 106">
                <a:extLst>
                  <a:ext uri="{FF2B5EF4-FFF2-40B4-BE49-F238E27FC236}">
                    <a16:creationId xmlns:a16="http://schemas.microsoft.com/office/drawing/2014/main" id="{F14710C3-7E21-457C-AC56-2FF447CA5773}"/>
                  </a:ext>
                </a:extLst>
              </p:cNvPr>
              <p:cNvCxnSpPr/>
              <p:nvPr/>
            </p:nvCxnSpPr>
            <p:spPr>
              <a:xfrm flipV="1">
                <a:off x="881935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de Seta Reta 108">
                <a:extLst>
                  <a:ext uri="{FF2B5EF4-FFF2-40B4-BE49-F238E27FC236}">
                    <a16:creationId xmlns:a16="http://schemas.microsoft.com/office/drawing/2014/main" id="{4D96B1F3-7007-48F5-8AB0-358C54FDFED9}"/>
                  </a:ext>
                </a:extLst>
              </p:cNvPr>
              <p:cNvCxnSpPr/>
              <p:nvPr/>
            </p:nvCxnSpPr>
            <p:spPr>
              <a:xfrm flipV="1">
                <a:off x="914896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6AF2AA84-C1E1-4AF5-ABB1-5E204822F510}"/>
                  </a:ext>
                </a:extLst>
              </p:cNvPr>
              <p:cNvCxnSpPr/>
              <p:nvPr/>
            </p:nvCxnSpPr>
            <p:spPr>
              <a:xfrm>
                <a:off x="670560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Conector de Seta Reta 113">
                <a:extLst>
                  <a:ext uri="{FF2B5EF4-FFF2-40B4-BE49-F238E27FC236}">
                    <a16:creationId xmlns:a16="http://schemas.microsoft.com/office/drawing/2014/main" id="{06CDF2DD-9BE3-451F-8BA6-A20CE941870D}"/>
                  </a:ext>
                </a:extLst>
              </p:cNvPr>
              <p:cNvCxnSpPr/>
              <p:nvPr/>
            </p:nvCxnSpPr>
            <p:spPr>
              <a:xfrm>
                <a:off x="703326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Conector de Seta Reta 115">
                <a:extLst>
                  <a:ext uri="{FF2B5EF4-FFF2-40B4-BE49-F238E27FC236}">
                    <a16:creationId xmlns:a16="http://schemas.microsoft.com/office/drawing/2014/main" id="{A7ADAAB1-99C7-41AB-8682-51EF8137BD5D}"/>
                  </a:ext>
                </a:extLst>
              </p:cNvPr>
              <p:cNvCxnSpPr/>
              <p:nvPr/>
            </p:nvCxnSpPr>
            <p:spPr>
              <a:xfrm>
                <a:off x="736092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Conector de Seta Reta 117">
                <a:extLst>
                  <a:ext uri="{FF2B5EF4-FFF2-40B4-BE49-F238E27FC236}">
                    <a16:creationId xmlns:a16="http://schemas.microsoft.com/office/drawing/2014/main" id="{53D11316-A0D2-4E92-BEAA-317CC1DB0AD6}"/>
                  </a:ext>
                </a:extLst>
              </p:cNvPr>
              <p:cNvCxnSpPr/>
              <p:nvPr/>
            </p:nvCxnSpPr>
            <p:spPr>
              <a:xfrm>
                <a:off x="7688580" y="194770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Conector de Seta Reta 119">
                <a:extLst>
                  <a:ext uri="{FF2B5EF4-FFF2-40B4-BE49-F238E27FC236}">
                    <a16:creationId xmlns:a16="http://schemas.microsoft.com/office/drawing/2014/main" id="{640889AE-E556-4D1F-8448-2C82466FE92A}"/>
                  </a:ext>
                </a:extLst>
              </p:cNvPr>
              <p:cNvCxnSpPr/>
              <p:nvPr/>
            </p:nvCxnSpPr>
            <p:spPr>
              <a:xfrm>
                <a:off x="801624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Conector de Seta Reta 121">
                <a:extLst>
                  <a:ext uri="{FF2B5EF4-FFF2-40B4-BE49-F238E27FC236}">
                    <a16:creationId xmlns:a16="http://schemas.microsoft.com/office/drawing/2014/main" id="{81F11400-18EA-485C-A86C-DFE04ED88E6C}"/>
                  </a:ext>
                </a:extLst>
              </p:cNvPr>
              <p:cNvCxnSpPr/>
              <p:nvPr/>
            </p:nvCxnSpPr>
            <p:spPr>
              <a:xfrm>
                <a:off x="8336280" y="196135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4" name="Conector de Seta Reta 123">
                <a:extLst>
                  <a:ext uri="{FF2B5EF4-FFF2-40B4-BE49-F238E27FC236}">
                    <a16:creationId xmlns:a16="http://schemas.microsoft.com/office/drawing/2014/main" id="{FC69C2E1-7887-40A8-85B0-98A44B7698E4}"/>
                  </a:ext>
                </a:extLst>
              </p:cNvPr>
              <p:cNvCxnSpPr/>
              <p:nvPr/>
            </p:nvCxnSpPr>
            <p:spPr>
              <a:xfrm>
                <a:off x="8656320" y="195532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6" name="Conector de Seta Reta 125">
                <a:extLst>
                  <a:ext uri="{FF2B5EF4-FFF2-40B4-BE49-F238E27FC236}">
                    <a16:creationId xmlns:a16="http://schemas.microsoft.com/office/drawing/2014/main" id="{120B7505-6E8E-417D-AE45-88187B5F01D4}"/>
                  </a:ext>
                </a:extLst>
              </p:cNvPr>
              <p:cNvCxnSpPr/>
              <p:nvPr/>
            </p:nvCxnSpPr>
            <p:spPr>
              <a:xfrm>
                <a:off x="8983980" y="195834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358F39B-912C-4101-89F0-01D03AC78F13}"/>
                </a:ext>
              </a:extLst>
            </p:cNvPr>
            <p:cNvSpPr txBox="1"/>
            <p:nvPr/>
          </p:nvSpPr>
          <p:spPr>
            <a:xfrm>
              <a:off x="3743769" y="1832799"/>
              <a:ext cx="172996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Convecção h(t)</a:t>
              </a:r>
            </a:p>
            <a:p>
              <a:pPr algn="ctr"/>
              <a:endParaRPr lang="pt-BR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endParaRPr>
            </a:p>
            <a:p>
              <a:pPr algn="ctr"/>
              <a:endParaRPr lang="pt-BR" sz="1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endParaRPr>
            </a:p>
            <a:p>
              <a:pPr algn="ctr"/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q = 0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B431DFE4-D0DB-4480-8E12-AD2CE53A8B60}"/>
                </a:ext>
              </a:extLst>
            </p:cNvPr>
            <p:cNvSpPr txBox="1"/>
            <p:nvPr/>
          </p:nvSpPr>
          <p:spPr>
            <a:xfrm>
              <a:off x="6795714" y="1617072"/>
              <a:ext cx="210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Fluxo de calor q(t)</a:t>
              </a:r>
            </a:p>
          </p:txBody>
        </p:sp>
        <p:cxnSp>
          <p:nvCxnSpPr>
            <p:cNvPr id="323" name="Conector de Seta Reta 322">
              <a:extLst>
                <a:ext uri="{FF2B5EF4-FFF2-40B4-BE49-F238E27FC236}">
                  <a16:creationId xmlns:a16="http://schemas.microsoft.com/office/drawing/2014/main" id="{548ED301-4156-487B-A92A-77D8CCF12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1063" y="2588703"/>
              <a:ext cx="0" cy="427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Conector de Seta Reta 326">
              <a:extLst>
                <a:ext uri="{FF2B5EF4-FFF2-40B4-BE49-F238E27FC236}">
                  <a16:creationId xmlns:a16="http://schemas.microsoft.com/office/drawing/2014/main" id="{829BB3E9-2215-4845-8269-1DF59D6DEDA3}"/>
                </a:ext>
              </a:extLst>
            </p:cNvPr>
            <p:cNvCxnSpPr/>
            <p:nvPr/>
          </p:nvCxnSpPr>
          <p:spPr>
            <a:xfrm>
              <a:off x="1981063" y="3016486"/>
              <a:ext cx="4419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9" name="CaixaDeTexto 328">
              <a:extLst>
                <a:ext uri="{FF2B5EF4-FFF2-40B4-BE49-F238E27FC236}">
                  <a16:creationId xmlns:a16="http://schemas.microsoft.com/office/drawing/2014/main" id="{015C1966-2D94-49ED-BF27-1AA7EE24F1F9}"/>
                </a:ext>
              </a:extLst>
            </p:cNvPr>
            <p:cNvSpPr txBox="1"/>
            <p:nvPr/>
          </p:nvSpPr>
          <p:spPr>
            <a:xfrm>
              <a:off x="2201769" y="299324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</a:t>
              </a:r>
            </a:p>
          </p:txBody>
        </p:sp>
        <p:sp>
          <p:nvSpPr>
            <p:cNvPr id="330" name="CaixaDeTexto 329">
              <a:extLst>
                <a:ext uri="{FF2B5EF4-FFF2-40B4-BE49-F238E27FC236}">
                  <a16:creationId xmlns:a16="http://schemas.microsoft.com/office/drawing/2014/main" id="{2D4FC97F-2952-420C-AEFF-993F8C2523EC}"/>
                </a:ext>
              </a:extLst>
            </p:cNvPr>
            <p:cNvSpPr txBox="1"/>
            <p:nvPr/>
          </p:nvSpPr>
          <p:spPr>
            <a:xfrm>
              <a:off x="1699090" y="240403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z</a:t>
              </a:r>
            </a:p>
          </p:txBody>
        </p:sp>
        <p:sp>
          <p:nvSpPr>
            <p:cNvPr id="331" name="CaixaDeTexto 330">
              <a:extLst>
                <a:ext uri="{FF2B5EF4-FFF2-40B4-BE49-F238E27FC236}">
                  <a16:creationId xmlns:a16="http://schemas.microsoft.com/office/drawing/2014/main" id="{75923FA9-396B-4784-91F1-AE1EBF4FA7B9}"/>
                </a:ext>
              </a:extLst>
            </p:cNvPr>
            <p:cNvSpPr txBox="1"/>
            <p:nvPr/>
          </p:nvSpPr>
          <p:spPr>
            <a:xfrm>
              <a:off x="9358124" y="261045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e</a:t>
              </a:r>
            </a:p>
          </p:txBody>
        </p:sp>
        <p:sp>
          <p:nvSpPr>
            <p:cNvPr id="333" name="Chave Direita 332">
              <a:extLst>
                <a:ext uri="{FF2B5EF4-FFF2-40B4-BE49-F238E27FC236}">
                  <a16:creationId xmlns:a16="http://schemas.microsoft.com/office/drawing/2014/main" id="{5C1BBF1B-7BFE-4966-B4F2-54E1FDEEFD6A}"/>
                </a:ext>
              </a:extLst>
            </p:cNvPr>
            <p:cNvSpPr/>
            <p:nvPr/>
          </p:nvSpPr>
          <p:spPr>
            <a:xfrm>
              <a:off x="9281513" y="2618622"/>
              <a:ext cx="74993" cy="37355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7" name="Agrupar 336">
              <a:extLst>
                <a:ext uri="{FF2B5EF4-FFF2-40B4-BE49-F238E27FC236}">
                  <a16:creationId xmlns:a16="http://schemas.microsoft.com/office/drawing/2014/main" id="{2C648A88-F58C-4C59-BA95-9D3206DC6F3A}"/>
                </a:ext>
              </a:extLst>
            </p:cNvPr>
            <p:cNvGrpSpPr/>
            <p:nvPr/>
          </p:nvGrpSpPr>
          <p:grpSpPr>
            <a:xfrm rot="10800000">
              <a:off x="2626242" y="2993257"/>
              <a:ext cx="6522720" cy="678535"/>
              <a:chOff x="2626242" y="1947707"/>
              <a:chExt cx="6522720" cy="678535"/>
            </a:xfrm>
          </p:grpSpPr>
          <p:cxnSp>
            <p:nvCxnSpPr>
              <p:cNvPr id="338" name="Conector de Seta Reta 337">
                <a:extLst>
                  <a:ext uri="{FF2B5EF4-FFF2-40B4-BE49-F238E27FC236}">
                    <a16:creationId xmlns:a16="http://schemas.microsoft.com/office/drawing/2014/main" id="{B8409F88-8579-49C8-8EBF-DB29F0CAB4F4}"/>
                  </a:ext>
                </a:extLst>
              </p:cNvPr>
              <p:cNvCxnSpPr/>
              <p:nvPr/>
            </p:nvCxnSpPr>
            <p:spPr>
              <a:xfrm flipV="1">
                <a:off x="262624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de Seta Reta 338">
                <a:extLst>
                  <a:ext uri="{FF2B5EF4-FFF2-40B4-BE49-F238E27FC236}">
                    <a16:creationId xmlns:a16="http://schemas.microsoft.com/office/drawing/2014/main" id="{EF0813D2-CF2E-4EBC-BE2C-9AB2566F7E41}"/>
                  </a:ext>
                </a:extLst>
              </p:cNvPr>
              <p:cNvCxnSpPr/>
              <p:nvPr/>
            </p:nvCxnSpPr>
            <p:spPr>
              <a:xfrm flipV="1">
                <a:off x="2948763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de Seta Reta 339">
                <a:extLst>
                  <a:ext uri="{FF2B5EF4-FFF2-40B4-BE49-F238E27FC236}">
                    <a16:creationId xmlns:a16="http://schemas.microsoft.com/office/drawing/2014/main" id="{B004B7C0-5CBC-4635-BA12-AA56B8EFD335}"/>
                  </a:ext>
                </a:extLst>
              </p:cNvPr>
              <p:cNvCxnSpPr/>
              <p:nvPr/>
            </p:nvCxnSpPr>
            <p:spPr>
              <a:xfrm flipV="1">
                <a:off x="3289006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de Seta Reta 340">
                <a:extLst>
                  <a:ext uri="{FF2B5EF4-FFF2-40B4-BE49-F238E27FC236}">
                    <a16:creationId xmlns:a16="http://schemas.microsoft.com/office/drawing/2014/main" id="{5EDA271D-F1EF-44C1-9353-03AB598A40F1}"/>
                  </a:ext>
                </a:extLst>
              </p:cNvPr>
              <p:cNvCxnSpPr/>
              <p:nvPr/>
            </p:nvCxnSpPr>
            <p:spPr>
              <a:xfrm flipV="1">
                <a:off x="3618615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Conector de Seta Reta 341">
                <a:extLst>
                  <a:ext uri="{FF2B5EF4-FFF2-40B4-BE49-F238E27FC236}">
                    <a16:creationId xmlns:a16="http://schemas.microsoft.com/office/drawing/2014/main" id="{AE0CE156-3205-4FF1-B3C1-3A8C48813B4F}"/>
                  </a:ext>
                </a:extLst>
              </p:cNvPr>
              <p:cNvCxnSpPr/>
              <p:nvPr/>
            </p:nvCxnSpPr>
            <p:spPr>
              <a:xfrm flipV="1">
                <a:off x="393759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Conector de Seta Reta 342">
                <a:extLst>
                  <a:ext uri="{FF2B5EF4-FFF2-40B4-BE49-F238E27FC236}">
                    <a16:creationId xmlns:a16="http://schemas.microsoft.com/office/drawing/2014/main" id="{450D8D94-31BC-4F2B-9F06-5D118A2177AE}"/>
                  </a:ext>
                </a:extLst>
              </p:cNvPr>
              <p:cNvCxnSpPr/>
              <p:nvPr/>
            </p:nvCxnSpPr>
            <p:spPr>
              <a:xfrm flipV="1">
                <a:off x="426011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Conector de Seta Reta 343">
                <a:extLst>
                  <a:ext uri="{FF2B5EF4-FFF2-40B4-BE49-F238E27FC236}">
                    <a16:creationId xmlns:a16="http://schemas.microsoft.com/office/drawing/2014/main" id="{9D3DC1A2-EDCD-4CA7-8271-8E7538DF2EB2}"/>
                  </a:ext>
                </a:extLst>
              </p:cNvPr>
              <p:cNvCxnSpPr/>
              <p:nvPr/>
            </p:nvCxnSpPr>
            <p:spPr>
              <a:xfrm flipV="1">
                <a:off x="458972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Conector de Seta Reta 344">
                <a:extLst>
                  <a:ext uri="{FF2B5EF4-FFF2-40B4-BE49-F238E27FC236}">
                    <a16:creationId xmlns:a16="http://schemas.microsoft.com/office/drawing/2014/main" id="{47E4E0DD-33B0-459D-89BF-4D441E3D7166}"/>
                  </a:ext>
                </a:extLst>
              </p:cNvPr>
              <p:cNvCxnSpPr/>
              <p:nvPr/>
            </p:nvCxnSpPr>
            <p:spPr>
              <a:xfrm flipV="1">
                <a:off x="491933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Conector de Seta Reta 345">
                <a:extLst>
                  <a:ext uri="{FF2B5EF4-FFF2-40B4-BE49-F238E27FC236}">
                    <a16:creationId xmlns:a16="http://schemas.microsoft.com/office/drawing/2014/main" id="{2E33E7AB-D308-42A8-B1EF-99894A749135}"/>
                  </a:ext>
                </a:extLst>
              </p:cNvPr>
              <p:cNvCxnSpPr/>
              <p:nvPr/>
            </p:nvCxnSpPr>
            <p:spPr>
              <a:xfrm flipV="1">
                <a:off x="524539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Conector de Seta Reta 346">
                <a:extLst>
                  <a:ext uri="{FF2B5EF4-FFF2-40B4-BE49-F238E27FC236}">
                    <a16:creationId xmlns:a16="http://schemas.microsoft.com/office/drawing/2014/main" id="{A6F2C80C-5525-4292-B64E-01FA03801F25}"/>
                  </a:ext>
                </a:extLst>
              </p:cNvPr>
              <p:cNvCxnSpPr/>
              <p:nvPr/>
            </p:nvCxnSpPr>
            <p:spPr>
              <a:xfrm flipV="1">
                <a:off x="556791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Conector de Seta Reta 347">
                <a:extLst>
                  <a:ext uri="{FF2B5EF4-FFF2-40B4-BE49-F238E27FC236}">
                    <a16:creationId xmlns:a16="http://schemas.microsoft.com/office/drawing/2014/main" id="{A15E6768-2565-4D20-9E3D-806B8E2A79D6}"/>
                  </a:ext>
                </a:extLst>
              </p:cNvPr>
              <p:cNvCxnSpPr/>
              <p:nvPr/>
            </p:nvCxnSpPr>
            <p:spPr>
              <a:xfrm flipV="1">
                <a:off x="589752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Conector de Seta Reta 348">
                <a:extLst>
                  <a:ext uri="{FF2B5EF4-FFF2-40B4-BE49-F238E27FC236}">
                    <a16:creationId xmlns:a16="http://schemas.microsoft.com/office/drawing/2014/main" id="{474B0671-8ECC-4AE3-9260-39B7881CDDD6}"/>
                  </a:ext>
                </a:extLst>
              </p:cNvPr>
              <p:cNvCxnSpPr/>
              <p:nvPr/>
            </p:nvCxnSpPr>
            <p:spPr>
              <a:xfrm flipV="1">
                <a:off x="622713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Conector de Seta Reta 349">
                <a:extLst>
                  <a:ext uri="{FF2B5EF4-FFF2-40B4-BE49-F238E27FC236}">
                    <a16:creationId xmlns:a16="http://schemas.microsoft.com/office/drawing/2014/main" id="{46D599C2-747B-4369-938F-C6E068D69D67}"/>
                  </a:ext>
                </a:extLst>
              </p:cNvPr>
              <p:cNvCxnSpPr/>
              <p:nvPr/>
            </p:nvCxnSpPr>
            <p:spPr>
              <a:xfrm flipV="1">
                <a:off x="654611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Conector de Seta Reta 350">
                <a:extLst>
                  <a:ext uri="{FF2B5EF4-FFF2-40B4-BE49-F238E27FC236}">
                    <a16:creationId xmlns:a16="http://schemas.microsoft.com/office/drawing/2014/main" id="{C6760BAE-9FB4-4828-BACE-2A21175F646B}"/>
                  </a:ext>
                </a:extLst>
              </p:cNvPr>
              <p:cNvCxnSpPr/>
              <p:nvPr/>
            </p:nvCxnSpPr>
            <p:spPr>
              <a:xfrm flipV="1">
                <a:off x="686863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Conector de Seta Reta 351">
                <a:extLst>
                  <a:ext uri="{FF2B5EF4-FFF2-40B4-BE49-F238E27FC236}">
                    <a16:creationId xmlns:a16="http://schemas.microsoft.com/office/drawing/2014/main" id="{1A324A57-F50B-4F13-AF5E-B73EEDED8B35}"/>
                  </a:ext>
                </a:extLst>
              </p:cNvPr>
              <p:cNvCxnSpPr/>
              <p:nvPr/>
            </p:nvCxnSpPr>
            <p:spPr>
              <a:xfrm flipV="1">
                <a:off x="719824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Conector de Seta Reta 352">
                <a:extLst>
                  <a:ext uri="{FF2B5EF4-FFF2-40B4-BE49-F238E27FC236}">
                    <a16:creationId xmlns:a16="http://schemas.microsoft.com/office/drawing/2014/main" id="{F6A5867C-0672-4119-8C60-3B18B5C34FA5}"/>
                  </a:ext>
                </a:extLst>
              </p:cNvPr>
              <p:cNvCxnSpPr/>
              <p:nvPr/>
            </p:nvCxnSpPr>
            <p:spPr>
              <a:xfrm flipV="1">
                <a:off x="752785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Conector de Seta Reta 353">
                <a:extLst>
                  <a:ext uri="{FF2B5EF4-FFF2-40B4-BE49-F238E27FC236}">
                    <a16:creationId xmlns:a16="http://schemas.microsoft.com/office/drawing/2014/main" id="{06AABC2E-4A93-4BD8-ACFD-745B65EE832C}"/>
                  </a:ext>
                </a:extLst>
              </p:cNvPr>
              <p:cNvCxnSpPr/>
              <p:nvPr/>
            </p:nvCxnSpPr>
            <p:spPr>
              <a:xfrm flipV="1">
                <a:off x="784824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Conector de Seta Reta 354">
                <a:extLst>
                  <a:ext uri="{FF2B5EF4-FFF2-40B4-BE49-F238E27FC236}">
                    <a16:creationId xmlns:a16="http://schemas.microsoft.com/office/drawing/2014/main" id="{B28DF2A8-8315-495B-9B6C-7304BC7548C7}"/>
                  </a:ext>
                </a:extLst>
              </p:cNvPr>
              <p:cNvCxnSpPr/>
              <p:nvPr/>
            </p:nvCxnSpPr>
            <p:spPr>
              <a:xfrm flipV="1">
                <a:off x="817785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Conector de Seta Reta 355">
                <a:extLst>
                  <a:ext uri="{FF2B5EF4-FFF2-40B4-BE49-F238E27FC236}">
                    <a16:creationId xmlns:a16="http://schemas.microsoft.com/office/drawing/2014/main" id="{CA2FE8A9-ECC7-4AAD-A434-4851AED4EB7E}"/>
                  </a:ext>
                </a:extLst>
              </p:cNvPr>
              <p:cNvCxnSpPr/>
              <p:nvPr/>
            </p:nvCxnSpPr>
            <p:spPr>
              <a:xfrm flipV="1">
                <a:off x="849683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Conector de Seta Reta 356">
                <a:extLst>
                  <a:ext uri="{FF2B5EF4-FFF2-40B4-BE49-F238E27FC236}">
                    <a16:creationId xmlns:a16="http://schemas.microsoft.com/office/drawing/2014/main" id="{BB7A83D8-CCAA-45B2-8A2C-2010076D4641}"/>
                  </a:ext>
                </a:extLst>
              </p:cNvPr>
              <p:cNvCxnSpPr/>
              <p:nvPr/>
            </p:nvCxnSpPr>
            <p:spPr>
              <a:xfrm flipV="1">
                <a:off x="881935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Conector de Seta Reta 357">
                <a:extLst>
                  <a:ext uri="{FF2B5EF4-FFF2-40B4-BE49-F238E27FC236}">
                    <a16:creationId xmlns:a16="http://schemas.microsoft.com/office/drawing/2014/main" id="{9A73BB59-15F8-4931-9CC1-BBA78AFC4EBE}"/>
                  </a:ext>
                </a:extLst>
              </p:cNvPr>
              <p:cNvCxnSpPr/>
              <p:nvPr/>
            </p:nvCxnSpPr>
            <p:spPr>
              <a:xfrm flipV="1">
                <a:off x="914896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Conector de Seta Reta 358">
                <a:extLst>
                  <a:ext uri="{FF2B5EF4-FFF2-40B4-BE49-F238E27FC236}">
                    <a16:creationId xmlns:a16="http://schemas.microsoft.com/office/drawing/2014/main" id="{E45862DA-111E-428D-AC08-24E1592E453F}"/>
                  </a:ext>
                </a:extLst>
              </p:cNvPr>
              <p:cNvCxnSpPr/>
              <p:nvPr/>
            </p:nvCxnSpPr>
            <p:spPr>
              <a:xfrm>
                <a:off x="280416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0" name="Conector de Seta Reta 359">
                <a:extLst>
                  <a:ext uri="{FF2B5EF4-FFF2-40B4-BE49-F238E27FC236}">
                    <a16:creationId xmlns:a16="http://schemas.microsoft.com/office/drawing/2014/main" id="{B77EE4A7-DD5C-46CF-BC09-B9329CBFB543}"/>
                  </a:ext>
                </a:extLst>
              </p:cNvPr>
              <p:cNvCxnSpPr/>
              <p:nvPr/>
            </p:nvCxnSpPr>
            <p:spPr>
              <a:xfrm>
                <a:off x="313182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1" name="Conector de Seta Reta 360">
                <a:extLst>
                  <a:ext uri="{FF2B5EF4-FFF2-40B4-BE49-F238E27FC236}">
                    <a16:creationId xmlns:a16="http://schemas.microsoft.com/office/drawing/2014/main" id="{F81CD360-A2E4-4C15-8021-7A25CFC84F40}"/>
                  </a:ext>
                </a:extLst>
              </p:cNvPr>
              <p:cNvCxnSpPr/>
              <p:nvPr/>
            </p:nvCxnSpPr>
            <p:spPr>
              <a:xfrm>
                <a:off x="345948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2" name="Conector de Seta Reta 361">
                <a:extLst>
                  <a:ext uri="{FF2B5EF4-FFF2-40B4-BE49-F238E27FC236}">
                    <a16:creationId xmlns:a16="http://schemas.microsoft.com/office/drawing/2014/main" id="{97C781E1-8B20-4742-9B8F-E58E9F61D484}"/>
                  </a:ext>
                </a:extLst>
              </p:cNvPr>
              <p:cNvCxnSpPr/>
              <p:nvPr/>
            </p:nvCxnSpPr>
            <p:spPr>
              <a:xfrm>
                <a:off x="3787140" y="194770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3" name="Conector de Seta Reta 362">
                <a:extLst>
                  <a:ext uri="{FF2B5EF4-FFF2-40B4-BE49-F238E27FC236}">
                    <a16:creationId xmlns:a16="http://schemas.microsoft.com/office/drawing/2014/main" id="{E1F203C4-E04D-44D7-9DFB-AEC73D8F1BAC}"/>
                  </a:ext>
                </a:extLst>
              </p:cNvPr>
              <p:cNvCxnSpPr/>
              <p:nvPr/>
            </p:nvCxnSpPr>
            <p:spPr>
              <a:xfrm>
                <a:off x="411480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Conector de Seta Reta 363">
                <a:extLst>
                  <a:ext uri="{FF2B5EF4-FFF2-40B4-BE49-F238E27FC236}">
                    <a16:creationId xmlns:a16="http://schemas.microsoft.com/office/drawing/2014/main" id="{798EB8CB-D6AA-4EEE-9717-B4372CD65C18}"/>
                  </a:ext>
                </a:extLst>
              </p:cNvPr>
              <p:cNvCxnSpPr/>
              <p:nvPr/>
            </p:nvCxnSpPr>
            <p:spPr>
              <a:xfrm>
                <a:off x="4434840" y="196135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Conector de Seta Reta 364">
                <a:extLst>
                  <a:ext uri="{FF2B5EF4-FFF2-40B4-BE49-F238E27FC236}">
                    <a16:creationId xmlns:a16="http://schemas.microsoft.com/office/drawing/2014/main" id="{EA4CD945-9F7F-4E62-8C55-16D755D2AF70}"/>
                  </a:ext>
                </a:extLst>
              </p:cNvPr>
              <p:cNvCxnSpPr/>
              <p:nvPr/>
            </p:nvCxnSpPr>
            <p:spPr>
              <a:xfrm>
                <a:off x="4754880" y="195532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Conector de Seta Reta 365">
                <a:extLst>
                  <a:ext uri="{FF2B5EF4-FFF2-40B4-BE49-F238E27FC236}">
                    <a16:creationId xmlns:a16="http://schemas.microsoft.com/office/drawing/2014/main" id="{BB50A30E-638E-4AA0-B374-6F2DD94B34C0}"/>
                  </a:ext>
                </a:extLst>
              </p:cNvPr>
              <p:cNvCxnSpPr/>
              <p:nvPr/>
            </p:nvCxnSpPr>
            <p:spPr>
              <a:xfrm>
                <a:off x="5082540" y="195834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76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7234635-C5AB-468B-92FF-BBB69D649CB7}"/>
              </a:ext>
            </a:extLst>
          </p:cNvPr>
          <p:cNvGrpSpPr/>
          <p:nvPr/>
        </p:nvGrpSpPr>
        <p:grpSpPr>
          <a:xfrm>
            <a:off x="2755900" y="1993900"/>
            <a:ext cx="4291095" cy="2406650"/>
            <a:chOff x="2755900" y="1993900"/>
            <a:chExt cx="4291095" cy="240665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ACBE088-3C97-4910-9B78-1B1477F9E604}"/>
                </a:ext>
              </a:extLst>
            </p:cNvPr>
            <p:cNvGrpSpPr/>
            <p:nvPr/>
          </p:nvGrpSpPr>
          <p:grpSpPr>
            <a:xfrm>
              <a:off x="4105143" y="2048566"/>
              <a:ext cx="2941852" cy="2297319"/>
              <a:chOff x="5152893" y="2309650"/>
              <a:chExt cx="2941852" cy="2297319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547D605-1165-4679-BB20-96EC77C0C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2893" y="2404919"/>
                <a:ext cx="1886213" cy="2048161"/>
              </a:xfrm>
              <a:prstGeom prst="rect">
                <a:avLst/>
              </a:prstGeom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DD8AD22-96AF-4202-9BB2-4C7BA927C5FF}"/>
                  </a:ext>
                </a:extLst>
              </p:cNvPr>
              <p:cNvSpPr txBox="1"/>
              <p:nvPr/>
            </p:nvSpPr>
            <p:spPr>
              <a:xfrm>
                <a:off x="5619106" y="4083749"/>
                <a:ext cx="8386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Linhas</a:t>
                </a:r>
              </a:p>
              <a:p>
                <a:r>
                  <a:rPr lang="pt-BR" sz="1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de freios</a:t>
                </a:r>
              </a:p>
            </p:txBody>
          </p: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0BD31BBE-B666-460A-AB48-BAC2E984F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4595" y="2583712"/>
                <a:ext cx="361508" cy="190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60AF4B8A-00BA-43AF-BB0D-7EF3A1CC223B}"/>
                  </a:ext>
                </a:extLst>
              </p:cNvPr>
              <p:cNvSpPr txBox="1"/>
              <p:nvPr/>
            </p:nvSpPr>
            <p:spPr>
              <a:xfrm>
                <a:off x="6755917" y="2309650"/>
                <a:ext cx="13388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>
                  <a:defRPr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defRPr>
                </a:lvl1pPr>
              </a:lstStyle>
              <a:p>
                <a:r>
                  <a:rPr lang="pt-BR" sz="1400" dirty="0"/>
                  <a:t>Pinça de freios</a:t>
                </a:r>
              </a:p>
            </p:txBody>
          </p:sp>
        </p:grp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4AE47C8-BBE1-4A7A-8085-198D8FD2CD03}"/>
                </a:ext>
              </a:extLst>
            </p:cNvPr>
            <p:cNvSpPr/>
            <p:nvPr/>
          </p:nvSpPr>
          <p:spPr>
            <a:xfrm>
              <a:off x="2755900" y="1993900"/>
              <a:ext cx="1485900" cy="2406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1029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83123A6-589E-4147-B6FF-BF80AB383DF6}"/>
              </a:ext>
            </a:extLst>
          </p:cNvPr>
          <p:cNvGrpSpPr/>
          <p:nvPr/>
        </p:nvGrpSpPr>
        <p:grpSpPr>
          <a:xfrm>
            <a:off x="1277214" y="561131"/>
            <a:ext cx="9879833" cy="5134819"/>
            <a:chOff x="2196465" y="895539"/>
            <a:chExt cx="9879833" cy="567537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5DC04ED-4AE0-4EB5-97B8-78184F62C430}"/>
                </a:ext>
              </a:extLst>
            </p:cNvPr>
            <p:cNvGrpSpPr/>
            <p:nvPr/>
          </p:nvGrpSpPr>
          <p:grpSpPr>
            <a:xfrm>
              <a:off x="2196465" y="895539"/>
              <a:ext cx="9879833" cy="5675379"/>
              <a:chOff x="2257425" y="1477651"/>
              <a:chExt cx="6532406" cy="3961125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A5CBDD5-A1E8-461D-816B-5C46F1BD6D8D}"/>
                  </a:ext>
                </a:extLst>
              </p:cNvPr>
              <p:cNvSpPr/>
              <p:nvPr/>
            </p:nvSpPr>
            <p:spPr>
              <a:xfrm>
                <a:off x="2417605" y="1477651"/>
                <a:ext cx="6372226" cy="391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FEC7B826-67AB-4675-8C63-98E5921FCF94}"/>
                  </a:ext>
                </a:extLst>
              </p:cNvPr>
              <p:cNvGrpSpPr/>
              <p:nvPr/>
            </p:nvGrpSpPr>
            <p:grpSpPr>
              <a:xfrm>
                <a:off x="2257425" y="1519776"/>
                <a:ext cx="6372226" cy="3919000"/>
                <a:chOff x="2257425" y="1519776"/>
                <a:chExt cx="6372226" cy="3919000"/>
              </a:xfrm>
            </p:grpSpPr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id="{E3083987-6BBF-4C95-8667-E4A296B1BF7A}"/>
                    </a:ext>
                  </a:extLst>
                </p:cNvPr>
                <p:cNvSpPr/>
                <p:nvPr/>
              </p:nvSpPr>
              <p:spPr>
                <a:xfrm>
                  <a:off x="2257425" y="1519776"/>
                  <a:ext cx="6372226" cy="391900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86" name="Agrupar 85">
                  <a:extLst>
                    <a:ext uri="{FF2B5EF4-FFF2-40B4-BE49-F238E27FC236}">
                      <a16:creationId xmlns:a16="http://schemas.microsoft.com/office/drawing/2014/main" id="{10ED0460-90D4-4EE0-83B0-05A60C849276}"/>
                    </a:ext>
                  </a:extLst>
                </p:cNvPr>
                <p:cNvGrpSpPr/>
                <p:nvPr/>
              </p:nvGrpSpPr>
              <p:grpSpPr>
                <a:xfrm>
                  <a:off x="2748636" y="2315022"/>
                  <a:ext cx="5319176" cy="3017059"/>
                  <a:chOff x="2748636" y="2315022"/>
                  <a:chExt cx="5319176" cy="3017059"/>
                </a:xfrm>
              </p:grpSpPr>
              <p:cxnSp>
                <p:nvCxnSpPr>
                  <p:cNvPr id="74" name="Conector de Seta Reta 73">
                    <a:extLst>
                      <a:ext uri="{FF2B5EF4-FFF2-40B4-BE49-F238E27FC236}">
                        <a16:creationId xmlns:a16="http://schemas.microsoft.com/office/drawing/2014/main" id="{4B4C5E2D-F935-4158-B821-3D0D99E8D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627787" y="4702174"/>
                    <a:ext cx="1354161" cy="487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6E91172E-C451-49A9-A8FB-FEE490D5C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920" y="4495011"/>
                    <a:ext cx="1143826" cy="2362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sz="16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Matriz elementar</a:t>
                    </a:r>
                  </a:p>
                </p:txBody>
              </p:sp>
              <p:cxnSp>
                <p:nvCxnSpPr>
                  <p:cNvPr id="20" name="Conector reto 19">
                    <a:extLst>
                      <a:ext uri="{FF2B5EF4-FFF2-40B4-BE49-F238E27FC236}">
                        <a16:creationId xmlns:a16="http://schemas.microsoft.com/office/drawing/2014/main" id="{088F023F-EE86-4844-A959-D62212A21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48300" y="2322195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to 20">
                    <a:extLst>
                      <a:ext uri="{FF2B5EF4-FFF2-40B4-BE49-F238E27FC236}">
                        <a16:creationId xmlns:a16="http://schemas.microsoft.com/office/drawing/2014/main" id="{BAB5CA86-2454-4B99-BE96-1E74BC862F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3306" y="2322196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ector reto 18">
                    <a:extLst>
                      <a:ext uri="{FF2B5EF4-FFF2-40B4-BE49-F238E27FC236}">
                        <a16:creationId xmlns:a16="http://schemas.microsoft.com/office/drawing/2014/main" id="{FD327152-2C44-4CB6-BA5E-FB74EF902A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9702" y="2328026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Retângulo 3">
                    <a:extLst>
                      <a:ext uri="{FF2B5EF4-FFF2-40B4-BE49-F238E27FC236}">
                        <a16:creationId xmlns:a16="http://schemas.microsoft.com/office/drawing/2014/main" id="{F2A2E4CD-F9B7-4707-ADB1-86F5F82026DD}"/>
                      </a:ext>
                    </a:extLst>
                  </p:cNvPr>
                  <p:cNvSpPr/>
                  <p:nvPr/>
                </p:nvSpPr>
                <p:spPr>
                  <a:xfrm>
                    <a:off x="2777739" y="2604135"/>
                    <a:ext cx="159772" cy="2186931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" name="Retângulo 11">
                    <a:extLst>
                      <a:ext uri="{FF2B5EF4-FFF2-40B4-BE49-F238E27FC236}">
                        <a16:creationId xmlns:a16="http://schemas.microsoft.com/office/drawing/2014/main" id="{6BBEC45D-1995-4B99-ACC3-D283B2A4D93C}"/>
                      </a:ext>
                    </a:extLst>
                  </p:cNvPr>
                  <p:cNvSpPr/>
                  <p:nvPr/>
                </p:nvSpPr>
                <p:spPr>
                  <a:xfrm>
                    <a:off x="4251122" y="2611867"/>
                    <a:ext cx="137160" cy="35814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" name="Retângulo 14">
                    <a:extLst>
                      <a:ext uri="{FF2B5EF4-FFF2-40B4-BE49-F238E27FC236}">
                        <a16:creationId xmlns:a16="http://schemas.microsoft.com/office/drawing/2014/main" id="{C423F59C-3345-4064-9EF3-58912FF61BE1}"/>
                      </a:ext>
                    </a:extLst>
                  </p:cNvPr>
                  <p:cNvSpPr/>
                  <p:nvPr/>
                </p:nvSpPr>
                <p:spPr>
                  <a:xfrm>
                    <a:off x="5376964" y="2604133"/>
                    <a:ext cx="135114" cy="162748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" name="Retângulo 16">
                    <a:extLst>
                      <a:ext uri="{FF2B5EF4-FFF2-40B4-BE49-F238E27FC236}">
                        <a16:creationId xmlns:a16="http://schemas.microsoft.com/office/drawing/2014/main" id="{6AC35794-C9D9-4D4F-A083-344B35BCDE8E}"/>
                      </a:ext>
                    </a:extLst>
                  </p:cNvPr>
                  <p:cNvSpPr/>
                  <p:nvPr/>
                </p:nvSpPr>
                <p:spPr>
                  <a:xfrm>
                    <a:off x="6492344" y="2604136"/>
                    <a:ext cx="135443" cy="218693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6" name="Conector reto 5">
                    <a:extLst>
                      <a:ext uri="{FF2B5EF4-FFF2-40B4-BE49-F238E27FC236}">
                        <a16:creationId xmlns:a16="http://schemas.microsoft.com/office/drawing/2014/main" id="{986A2485-58BB-4964-8161-EE43C5323D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8617" y="2315022"/>
                    <a:ext cx="11306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onector de Seta Reta 21">
                    <a:extLst>
                      <a:ext uri="{FF2B5EF4-FFF2-40B4-BE49-F238E27FC236}">
                        <a16:creationId xmlns:a16="http://schemas.microsoft.com/office/drawing/2014/main" id="{421974C7-16DB-479D-BE10-A0DC9C715C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37510" y="2680335"/>
                    <a:ext cx="1313612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de Seta Reta 24">
                    <a:extLst>
                      <a:ext uri="{FF2B5EF4-FFF2-40B4-BE49-F238E27FC236}">
                        <a16:creationId xmlns:a16="http://schemas.microsoft.com/office/drawing/2014/main" id="{5408A907-3807-4D4B-890D-814D86823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7510" y="2879441"/>
                    <a:ext cx="1313612" cy="2824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Conector de Seta Reta 28">
                    <a:extLst>
                      <a:ext uri="{FF2B5EF4-FFF2-40B4-BE49-F238E27FC236}">
                        <a16:creationId xmlns:a16="http://schemas.microsoft.com/office/drawing/2014/main" id="{153ADD4C-F324-48D6-A879-1680D25FF6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37510" y="3300095"/>
                    <a:ext cx="2423160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Conector de Seta Reta 29">
                    <a:extLst>
                      <a:ext uri="{FF2B5EF4-FFF2-40B4-BE49-F238E27FC236}">
                        <a16:creationId xmlns:a16="http://schemas.microsoft.com/office/drawing/2014/main" id="{30E7D397-FB12-4B3D-B66D-110FE6450D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7510" y="3502025"/>
                    <a:ext cx="2423160" cy="1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B27ABEA8-6C61-4B08-94D3-91E1AB6A7ADE}"/>
                      </a:ext>
                    </a:extLst>
                  </p:cNvPr>
                  <p:cNvSpPr txBox="1"/>
                  <p:nvPr/>
                </p:nvSpPr>
                <p:spPr>
                  <a:xfrm>
                    <a:off x="3033197" y="2445980"/>
                    <a:ext cx="1103550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Leitura do input</a:t>
                    </a:r>
                  </a:p>
                </p:txBody>
              </p:sp>
              <p:sp>
                <p:nvSpPr>
                  <p:cNvPr id="34" name="CaixaDeTexto 33">
                    <a:extLst>
                      <a:ext uri="{FF2B5EF4-FFF2-40B4-BE49-F238E27FC236}">
                        <a16:creationId xmlns:a16="http://schemas.microsoft.com/office/drawing/2014/main" id="{8226B004-146B-43CC-B55E-248167353A3A}"/>
                      </a:ext>
                    </a:extLst>
                  </p:cNvPr>
                  <p:cNvSpPr txBox="1"/>
                  <p:nvPr/>
                </p:nvSpPr>
                <p:spPr>
                  <a:xfrm>
                    <a:off x="3048035" y="2667108"/>
                    <a:ext cx="1073874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Retorna o input</a:t>
                    </a:r>
                  </a:p>
                </p:txBody>
              </p:sp>
              <p:sp>
                <p:nvSpPr>
                  <p:cNvPr id="35" name="CaixaDeTexto 34">
                    <a:extLst>
                      <a:ext uri="{FF2B5EF4-FFF2-40B4-BE49-F238E27FC236}">
                        <a16:creationId xmlns:a16="http://schemas.microsoft.com/office/drawing/2014/main" id="{D503994E-30CD-4A50-88E9-2F88E762E8A7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955" y="3081371"/>
                    <a:ext cx="238812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para construção da malha</a:t>
                    </a:r>
                  </a:p>
                </p:txBody>
              </p:sp>
              <p:sp>
                <p:nvSpPr>
                  <p:cNvPr id="36" name="CaixaDeTexto 35">
                    <a:extLst>
                      <a:ext uri="{FF2B5EF4-FFF2-40B4-BE49-F238E27FC236}">
                        <a16:creationId xmlns:a16="http://schemas.microsoft.com/office/drawing/2014/main" id="{8F2F745D-DA1C-4102-9429-23250E3D5D4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2911" y="3294685"/>
                    <a:ext cx="157519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Malha salva no diretório</a:t>
                    </a:r>
                  </a:p>
                </p:txBody>
              </p:sp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FC9748E5-65FE-4411-9FD1-366AAD373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939" y="4273926"/>
                    <a:ext cx="2428403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para realizar o Assembling</a:t>
                    </a:r>
                  </a:p>
                </p:txBody>
              </p:sp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11EAC28A-77B5-4001-B724-B9907BA90344}"/>
                      </a:ext>
                    </a:extLst>
                  </p:cNvPr>
                  <p:cNvSpPr txBox="1"/>
                  <p:nvPr/>
                </p:nvSpPr>
                <p:spPr>
                  <a:xfrm>
                    <a:off x="3442432" y="4480826"/>
                    <a:ext cx="2544991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Retorna as matrizes globais do problema</a:t>
                    </a:r>
                  </a:p>
                </p:txBody>
              </p:sp>
              <p:cxnSp>
                <p:nvCxnSpPr>
                  <p:cNvPr id="46" name="Conector de Seta Reta 45">
                    <a:extLst>
                      <a:ext uri="{FF2B5EF4-FFF2-40B4-BE49-F238E27FC236}">
                        <a16:creationId xmlns:a16="http://schemas.microsoft.com/office/drawing/2014/main" id="{45CD6624-42FA-43D1-86D4-13340837C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6184" y="4505119"/>
                    <a:ext cx="3546161" cy="15286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de Seta Reta 46">
                    <a:extLst>
                      <a:ext uri="{FF2B5EF4-FFF2-40B4-BE49-F238E27FC236}">
                        <a16:creationId xmlns:a16="http://schemas.microsoft.com/office/drawing/2014/main" id="{FFBFA2E0-A434-4449-8A96-71812B043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8038" y="4702174"/>
                    <a:ext cx="3554306" cy="487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onector de Seta Reta 53">
                    <a:extLst>
                      <a:ext uri="{FF2B5EF4-FFF2-40B4-BE49-F238E27FC236}">
                        <a16:creationId xmlns:a16="http://schemas.microsoft.com/office/drawing/2014/main" id="{C720C7CA-BE61-49AF-8F04-4BA4B0ECD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6184" y="3885994"/>
                    <a:ext cx="2430779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33B794E2-28FD-4805-922B-C4B7EF30D9F5}"/>
                      </a:ext>
                    </a:extLst>
                  </p:cNvPr>
                  <p:cNvSpPr txBox="1"/>
                  <p:nvPr/>
                </p:nvSpPr>
                <p:spPr>
                  <a:xfrm>
                    <a:off x="3461943" y="3642540"/>
                    <a:ext cx="139925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da malha</a:t>
                    </a:r>
                  </a:p>
                </p:txBody>
              </p:sp>
              <p:cxnSp>
                <p:nvCxnSpPr>
                  <p:cNvPr id="57" name="Conector de Seta Reta 56">
                    <a:extLst>
                      <a:ext uri="{FF2B5EF4-FFF2-40B4-BE49-F238E27FC236}">
                        <a16:creationId xmlns:a16="http://schemas.microsoft.com/office/drawing/2014/main" id="{A32E98A2-0AE1-4E96-BA87-32F930146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5498" y="4082413"/>
                    <a:ext cx="2423160" cy="1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CaixaDeTexto 57">
                    <a:extLst>
                      <a:ext uri="{FF2B5EF4-FFF2-40B4-BE49-F238E27FC236}">
                        <a16:creationId xmlns:a16="http://schemas.microsoft.com/office/drawing/2014/main" id="{A934DEEC-9647-46DB-888E-C88A73872465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366" y="3865268"/>
                    <a:ext cx="2239744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Matrizes de posição e conectividade</a:t>
                    </a:r>
                  </a:p>
                </p:txBody>
              </p:sp>
              <p:cxnSp>
                <p:nvCxnSpPr>
                  <p:cNvPr id="65" name="Conector de Seta Reta 64">
                    <a:extLst>
                      <a:ext uri="{FF2B5EF4-FFF2-40B4-BE49-F238E27FC236}">
                        <a16:creationId xmlns:a16="http://schemas.microsoft.com/office/drawing/2014/main" id="{F073B55E-8E01-422A-924E-953AC8309593}"/>
                      </a:ext>
                    </a:extLst>
                  </p:cNvPr>
                  <p:cNvCxnSpPr>
                    <a:cxnSpLocks/>
                    <a:stCxn id="4" idx="2"/>
                  </p:cNvCxnSpPr>
                  <p:nvPr/>
                </p:nvCxnSpPr>
                <p:spPr>
                  <a:xfrm>
                    <a:off x="2857625" y="4791066"/>
                    <a:ext cx="0" cy="2667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CaixaDeTexto 65">
                    <a:extLst>
                      <a:ext uri="{FF2B5EF4-FFF2-40B4-BE49-F238E27FC236}">
                        <a16:creationId xmlns:a16="http://schemas.microsoft.com/office/drawing/2014/main" id="{6675756D-FFD9-4DD5-AA7A-5AFCD9666D99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636" y="5074306"/>
                    <a:ext cx="1837333" cy="25777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Resultados finais em .vtk</a:t>
                    </a:r>
                  </a:p>
                </p:txBody>
              </p:sp>
              <p:cxnSp>
                <p:nvCxnSpPr>
                  <p:cNvPr id="68" name="Conector reto 67">
                    <a:extLst>
                      <a:ext uri="{FF2B5EF4-FFF2-40B4-BE49-F238E27FC236}">
                        <a16:creationId xmlns:a16="http://schemas.microsoft.com/office/drawing/2014/main" id="{983F6572-0297-4F70-B0E4-2740F46B5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1948" y="2322195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Retângulo 69">
                    <a:extLst>
                      <a:ext uri="{FF2B5EF4-FFF2-40B4-BE49-F238E27FC236}">
                        <a16:creationId xmlns:a16="http://schemas.microsoft.com/office/drawing/2014/main" id="{013C808B-ED4E-4614-9D84-E688236B5837}"/>
                      </a:ext>
                    </a:extLst>
                  </p:cNvPr>
                  <p:cNvSpPr/>
                  <p:nvPr/>
                </p:nvSpPr>
                <p:spPr>
                  <a:xfrm>
                    <a:off x="7932369" y="2612202"/>
                    <a:ext cx="135443" cy="218693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72" name="Conector de Seta Reta 71">
                    <a:extLst>
                      <a:ext uri="{FF2B5EF4-FFF2-40B4-BE49-F238E27FC236}">
                        <a16:creationId xmlns:a16="http://schemas.microsoft.com/office/drawing/2014/main" id="{D2933CFC-1C75-4F33-9E93-B4F10B5363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7787" y="4505119"/>
                    <a:ext cx="1304582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A28C56DA-AAFF-415C-94AD-B443F76DB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593545" y="4281495"/>
                    <a:ext cx="1363222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16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Vértices do elemento</a:t>
                    </a:r>
                  </a:p>
                </p:txBody>
              </p:sp>
            </p:grpSp>
          </p:grpSp>
        </p:grp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F776563A-8A9A-40E2-BA26-2372E7165893}"/>
                </a:ext>
              </a:extLst>
            </p:cNvPr>
            <p:cNvSpPr/>
            <p:nvPr/>
          </p:nvSpPr>
          <p:spPr>
            <a:xfrm>
              <a:off x="2939390" y="989420"/>
              <a:ext cx="1153969" cy="1089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835E02E-6BAD-42AD-9CD6-57BE7633A9CF}"/>
                </a:ext>
              </a:extLst>
            </p:cNvPr>
            <p:cNvSpPr txBox="1"/>
            <p:nvPr/>
          </p:nvSpPr>
          <p:spPr>
            <a:xfrm>
              <a:off x="3167643" y="1210498"/>
              <a:ext cx="686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disco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ED28C4B3-0095-4B5C-B6EB-EFA7F19FF9A0}"/>
                </a:ext>
              </a:extLst>
            </p:cNvPr>
            <p:cNvSpPr/>
            <p:nvPr/>
          </p:nvSpPr>
          <p:spPr>
            <a:xfrm>
              <a:off x="4712070" y="1013023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71BDD32-486E-48B8-A3A4-881EEA406C1A}"/>
                </a:ext>
              </a:extLst>
            </p:cNvPr>
            <p:cNvSpPr txBox="1"/>
            <p:nvPr/>
          </p:nvSpPr>
          <p:spPr>
            <a:xfrm>
              <a:off x="4913008" y="1218060"/>
              <a:ext cx="723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input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3309273E-1017-40BC-ACF8-7B8947D5EF32}"/>
                </a:ext>
              </a:extLst>
            </p:cNvPr>
            <p:cNvSpPr/>
            <p:nvPr/>
          </p:nvSpPr>
          <p:spPr>
            <a:xfrm>
              <a:off x="6371937" y="1012976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A17F75-FCC5-4C71-BCB8-2DAEE818DCE4}"/>
                </a:ext>
              </a:extLst>
            </p:cNvPr>
            <p:cNvSpPr txBox="1"/>
            <p:nvPr/>
          </p:nvSpPr>
          <p:spPr>
            <a:xfrm>
              <a:off x="6570065" y="1219672"/>
              <a:ext cx="800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malha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3EAF4632-0390-40C6-B7F7-142273F45280}"/>
                </a:ext>
              </a:extLst>
            </p:cNvPr>
            <p:cNvSpPr/>
            <p:nvPr/>
          </p:nvSpPr>
          <p:spPr>
            <a:xfrm>
              <a:off x="8068147" y="1004622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2AFDEF46-8034-4C9D-977D-80480B5C105B}"/>
                </a:ext>
              </a:extLst>
            </p:cNvPr>
            <p:cNvSpPr txBox="1"/>
            <p:nvPr/>
          </p:nvSpPr>
          <p:spPr>
            <a:xfrm>
              <a:off x="8057621" y="1224494"/>
              <a:ext cx="1236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montagem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6FAD0B4A-A2FD-45EF-86CF-52445ADCA333}"/>
                </a:ext>
              </a:extLst>
            </p:cNvPr>
            <p:cNvSpPr/>
            <p:nvPr/>
          </p:nvSpPr>
          <p:spPr>
            <a:xfrm>
              <a:off x="9770390" y="992999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9BEB498-996E-4EF1-9D75-8708B0FCCFBC}"/>
                </a:ext>
              </a:extLst>
            </p:cNvPr>
            <p:cNvSpPr txBox="1"/>
            <p:nvPr/>
          </p:nvSpPr>
          <p:spPr>
            <a:xfrm>
              <a:off x="9859153" y="1215171"/>
              <a:ext cx="1032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matrizes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743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4533DF-B7B6-4505-BFEA-3606EF81D929}"/>
              </a:ext>
            </a:extLst>
          </p:cNvPr>
          <p:cNvGrpSpPr/>
          <p:nvPr/>
        </p:nvGrpSpPr>
        <p:grpSpPr>
          <a:xfrm>
            <a:off x="327807" y="1795234"/>
            <a:ext cx="11536385" cy="3267531"/>
            <a:chOff x="327807" y="1795234"/>
            <a:chExt cx="11536385" cy="326753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03DD9A8-88B3-4798-AFFF-414213E4AE8F}"/>
                </a:ext>
              </a:extLst>
            </p:cNvPr>
            <p:cNvGrpSpPr/>
            <p:nvPr/>
          </p:nvGrpSpPr>
          <p:grpSpPr>
            <a:xfrm>
              <a:off x="327807" y="1795234"/>
              <a:ext cx="11536385" cy="3267531"/>
              <a:chOff x="327807" y="1795234"/>
              <a:chExt cx="11536385" cy="3267531"/>
            </a:xfrm>
          </p:grpSpPr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2A26B474-6034-4FCA-A5D1-9A6A9295B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807" y="1795234"/>
                <a:ext cx="11536385" cy="3267531"/>
              </a:xfrm>
              <a:prstGeom prst="rect">
                <a:avLst/>
              </a:prstGeom>
            </p:spPr>
          </p:pic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09DEC327-4777-4184-B7DB-DDF637948EE0}"/>
                  </a:ext>
                </a:extLst>
              </p:cNvPr>
              <p:cNvSpPr/>
              <p:nvPr/>
            </p:nvSpPr>
            <p:spPr>
              <a:xfrm>
                <a:off x="393404" y="1881963"/>
                <a:ext cx="1648046" cy="6698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27200D8-BFC0-4356-80F5-F1B868D65AD7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6229" r="4838" b="28100"/>
            <a:stretch/>
          </p:blipFill>
          <p:spPr bwMode="auto">
            <a:xfrm>
              <a:off x="535703" y="1937689"/>
              <a:ext cx="1363447" cy="5583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4454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3CA907A-BE00-4412-8ADA-3FC575C81442}"/>
              </a:ext>
            </a:extLst>
          </p:cNvPr>
          <p:cNvGrpSpPr/>
          <p:nvPr/>
        </p:nvGrpSpPr>
        <p:grpSpPr>
          <a:xfrm>
            <a:off x="0" y="182010"/>
            <a:ext cx="12236299" cy="6627293"/>
            <a:chOff x="0" y="182010"/>
            <a:chExt cx="12236299" cy="6627293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2DFC3F7E-D1C5-4681-B430-DCA099D90CA5}"/>
                </a:ext>
              </a:extLst>
            </p:cNvPr>
            <p:cNvGrpSpPr/>
            <p:nvPr/>
          </p:nvGrpSpPr>
          <p:grpSpPr>
            <a:xfrm>
              <a:off x="0" y="911299"/>
              <a:ext cx="12236298" cy="5898004"/>
              <a:chOff x="0" y="315875"/>
              <a:chExt cx="12236298" cy="5898004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CED72BB9-F879-46C1-8D9A-829C6B30C6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70" b="2173"/>
              <a:stretch/>
            </p:blipFill>
            <p:spPr>
              <a:xfrm>
                <a:off x="0" y="315875"/>
                <a:ext cx="3076575" cy="5361911"/>
              </a:xfrm>
              <a:prstGeom prst="rect">
                <a:avLst/>
              </a:prstGeom>
            </p:spPr>
          </p:pic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63830825-3A17-432D-9897-F88D196927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110"/>
              <a:stretch/>
            </p:blipFill>
            <p:spPr>
              <a:xfrm>
                <a:off x="3055309" y="315875"/>
                <a:ext cx="3067050" cy="5361911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5243E9D2-BF84-46AA-A4E3-6E266D8B9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461" b="4183"/>
              <a:stretch/>
            </p:blipFill>
            <p:spPr>
              <a:xfrm>
                <a:off x="6122359" y="315875"/>
                <a:ext cx="3057525" cy="5361911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2353A759-1C64-42FA-93FD-E759A098C9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10" t="1301" b="4088"/>
              <a:stretch/>
            </p:blipFill>
            <p:spPr>
              <a:xfrm>
                <a:off x="9178773" y="315875"/>
                <a:ext cx="3057525" cy="5361911"/>
              </a:xfrm>
              <a:prstGeom prst="rect">
                <a:avLst/>
              </a:prstGeom>
            </p:spPr>
          </p:pic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2DF4F2E1-5BB4-47A9-87AB-FFA9B8174D28}"/>
                  </a:ext>
                </a:extLst>
              </p:cNvPr>
              <p:cNvSpPr txBox="1"/>
              <p:nvPr/>
            </p:nvSpPr>
            <p:spPr>
              <a:xfrm>
                <a:off x="1298478" y="5752214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(a)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2D67812-FF1A-417E-A873-B5F237922371}"/>
                  </a:ext>
                </a:extLst>
              </p:cNvPr>
              <p:cNvSpPr txBox="1"/>
              <p:nvPr/>
            </p:nvSpPr>
            <p:spPr>
              <a:xfrm>
                <a:off x="4349025" y="5752214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(b)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E754C24-6871-4AE1-ABA8-1FA80C3E4F9F}"/>
                  </a:ext>
                </a:extLst>
              </p:cNvPr>
              <p:cNvSpPr txBox="1"/>
              <p:nvPr/>
            </p:nvSpPr>
            <p:spPr>
              <a:xfrm>
                <a:off x="7411312" y="5752214"/>
                <a:ext cx="5581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(c)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F9E5D25-9BA1-49DD-A4EC-A246689B622D}"/>
                  </a:ext>
                </a:extLst>
              </p:cNvPr>
              <p:cNvSpPr txBox="1"/>
              <p:nvPr/>
            </p:nvSpPr>
            <p:spPr>
              <a:xfrm>
                <a:off x="10473599" y="5752214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(d)</a:t>
                </a:r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A1D7F07B-D35E-4C2F-8035-3B2B8CB4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" y="182010"/>
              <a:ext cx="12236298" cy="733425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8B4F387-49F5-4D8C-A5C1-A0BAB071BA72}"/>
                </a:ext>
              </a:extLst>
            </p:cNvPr>
            <p:cNvSpPr txBox="1"/>
            <p:nvPr/>
          </p:nvSpPr>
          <p:spPr>
            <a:xfrm>
              <a:off x="11399801" y="836871"/>
              <a:ext cx="825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Máx</a:t>
              </a:r>
              <a:r>
                <a:rPr lang="pt-BR" dirty="0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144.82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05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C190AFF0-CE02-40FC-937A-068198D730B0}"/>
              </a:ext>
            </a:extLst>
          </p:cNvPr>
          <p:cNvGrpSpPr/>
          <p:nvPr/>
        </p:nvGrpSpPr>
        <p:grpSpPr>
          <a:xfrm>
            <a:off x="70872" y="592125"/>
            <a:ext cx="10770957" cy="6021226"/>
            <a:chOff x="70872" y="592125"/>
            <a:chExt cx="10770957" cy="6021226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87B21F75-1E70-49B0-8CDF-C7FD4DD69E77}"/>
                </a:ext>
              </a:extLst>
            </p:cNvPr>
            <p:cNvGrpSpPr/>
            <p:nvPr/>
          </p:nvGrpSpPr>
          <p:grpSpPr>
            <a:xfrm>
              <a:off x="70872" y="2007890"/>
              <a:ext cx="10770957" cy="4605461"/>
              <a:chOff x="70872" y="2007890"/>
              <a:chExt cx="10770957" cy="4605461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2DFC3F7E-D1C5-4681-B430-DCA099D90CA5}"/>
                  </a:ext>
                </a:extLst>
              </p:cNvPr>
              <p:cNvGrpSpPr/>
              <p:nvPr/>
            </p:nvGrpSpPr>
            <p:grpSpPr>
              <a:xfrm>
                <a:off x="1211722" y="6139561"/>
                <a:ext cx="8555076" cy="473790"/>
                <a:chOff x="1524952" y="5688968"/>
                <a:chExt cx="8555076" cy="473790"/>
              </a:xfrm>
            </p:grpSpPr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2DF4F2E1-5BB4-47A9-87AB-FFA9B8174D28}"/>
                    </a:ext>
                  </a:extLst>
                </p:cNvPr>
                <p:cNvSpPr txBox="1"/>
                <p:nvPr/>
              </p:nvSpPr>
              <p:spPr>
                <a:xfrm>
                  <a:off x="1524952" y="5688969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(a)</a:t>
                  </a:r>
                </a:p>
              </p:txBody>
            </p:sp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12D67812-FF1A-417E-A873-B5F237922371}"/>
                    </a:ext>
                  </a:extLst>
                </p:cNvPr>
                <p:cNvSpPr txBox="1"/>
                <p:nvPr/>
              </p:nvSpPr>
              <p:spPr>
                <a:xfrm>
                  <a:off x="4233932" y="5688969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(b)</a:t>
                  </a:r>
                </a:p>
              </p:txBody>
            </p:sp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6E754C24-6871-4AE1-ABA8-1FA80C3E4F9F}"/>
                    </a:ext>
                  </a:extLst>
                </p:cNvPr>
                <p:cNvSpPr txBox="1"/>
                <p:nvPr/>
              </p:nvSpPr>
              <p:spPr>
                <a:xfrm>
                  <a:off x="6877897" y="5701093"/>
                  <a:ext cx="5581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(c)</a:t>
                  </a:r>
                </a:p>
              </p:txBody>
            </p:sp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3F9E5D25-9BA1-49DD-A4EC-A246689B622D}"/>
                    </a:ext>
                  </a:extLst>
                </p:cNvPr>
                <p:cNvSpPr txBox="1"/>
                <p:nvPr/>
              </p:nvSpPr>
              <p:spPr>
                <a:xfrm>
                  <a:off x="9486596" y="5688968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(d)</a:t>
                  </a:r>
                </a:p>
              </p:txBody>
            </p:sp>
          </p:grpSp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F4B0AF33-D569-40B5-8D85-6DDB2D358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1"/>
              <a:stretch/>
            </p:blipFill>
            <p:spPr>
              <a:xfrm>
                <a:off x="2561580" y="2020185"/>
                <a:ext cx="3124200" cy="4081017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DD68AC7A-E7C7-44DB-A07D-D70432AD08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126" b="2631"/>
              <a:stretch/>
            </p:blipFill>
            <p:spPr>
              <a:xfrm>
                <a:off x="5419080" y="2007891"/>
                <a:ext cx="2857500" cy="4093312"/>
              </a:xfrm>
              <a:prstGeom prst="rect">
                <a:avLst/>
              </a:prstGeom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0B695262-686F-4C0D-98CA-9D882203E1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92" b="3687"/>
              <a:stretch/>
            </p:blipFill>
            <p:spPr>
              <a:xfrm>
                <a:off x="8089104" y="2007890"/>
                <a:ext cx="2752725" cy="4093313"/>
              </a:xfrm>
              <a:prstGeom prst="rect">
                <a:avLst/>
              </a:prstGeom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DEE124EA-6B5D-4CF4-80D7-DBF4BD329C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212" r="5660" b="7997"/>
              <a:stretch/>
            </p:blipFill>
            <p:spPr>
              <a:xfrm>
                <a:off x="70872" y="2020186"/>
                <a:ext cx="2857500" cy="4093312"/>
              </a:xfrm>
              <a:prstGeom prst="rect">
                <a:avLst/>
              </a:prstGeom>
            </p:spPr>
          </p:pic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55D787E8-6AFE-405C-BF0B-D1AA641D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72" y="592125"/>
              <a:ext cx="10770957" cy="1428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99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73659A3-6E28-4FCC-8FDE-C703E7F1C863}"/>
              </a:ext>
            </a:extLst>
          </p:cNvPr>
          <p:cNvGrpSpPr/>
          <p:nvPr/>
        </p:nvGrpSpPr>
        <p:grpSpPr>
          <a:xfrm>
            <a:off x="1509251" y="367101"/>
            <a:ext cx="9173498" cy="6123798"/>
            <a:chOff x="1509251" y="367101"/>
            <a:chExt cx="9173498" cy="612379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82CD751-0251-45D1-BDB2-76C77F49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251" y="367101"/>
              <a:ext cx="9173498" cy="6123798"/>
            </a:xfrm>
            <a:prstGeom prst="rect">
              <a:avLst/>
            </a:prstGeom>
          </p:spPr>
        </p:pic>
        <p:sp>
          <p:nvSpPr>
            <p:cNvPr id="9" name="Seta: Curva para a Direita 8">
              <a:extLst>
                <a:ext uri="{FF2B5EF4-FFF2-40B4-BE49-F238E27FC236}">
                  <a16:creationId xmlns:a16="http://schemas.microsoft.com/office/drawing/2014/main" id="{1A545329-FAB2-44BF-A53E-B558699BFEB3}"/>
                </a:ext>
              </a:extLst>
            </p:cNvPr>
            <p:cNvSpPr/>
            <p:nvPr/>
          </p:nvSpPr>
          <p:spPr>
            <a:xfrm rot="5032468">
              <a:off x="7211130" y="3378581"/>
              <a:ext cx="624572" cy="808074"/>
            </a:xfrm>
            <a:prstGeom prst="curved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E65D214-2325-4AC4-B5E0-34C1C2B225E1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75" y="3538067"/>
              <a:ext cx="2913320" cy="75748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202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Agrupar 62">
            <a:extLst>
              <a:ext uri="{FF2B5EF4-FFF2-40B4-BE49-F238E27FC236}">
                <a16:creationId xmlns:a16="http://schemas.microsoft.com/office/drawing/2014/main" id="{BB122EF1-6B8A-4D47-8715-3BEA5740B8C3}"/>
              </a:ext>
            </a:extLst>
          </p:cNvPr>
          <p:cNvGrpSpPr/>
          <p:nvPr/>
        </p:nvGrpSpPr>
        <p:grpSpPr>
          <a:xfrm>
            <a:off x="-288076" y="-10543"/>
            <a:ext cx="12480076" cy="7138308"/>
            <a:chOff x="-288076" y="-10543"/>
            <a:chExt cx="12480076" cy="713830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9E8A328C-C47B-42EB-83E0-0CD110C6A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29"/>
            <a:stretch/>
          </p:blipFill>
          <p:spPr>
            <a:xfrm rot="16200000">
              <a:off x="-3439210" y="3151129"/>
              <a:ext cx="7127772" cy="825500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17E3757C-FE67-4045-B76F-0BDFEF95F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29"/>
            <a:stretch/>
          </p:blipFill>
          <p:spPr>
            <a:xfrm rot="16200000">
              <a:off x="7555603" y="2491366"/>
              <a:ext cx="7127770" cy="2145024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A062514A-DD09-434A-BE22-709E49E1B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20" r="18305"/>
            <a:stretch/>
          </p:blipFill>
          <p:spPr>
            <a:xfrm>
              <a:off x="10081477" y="3216402"/>
              <a:ext cx="1968500" cy="3750528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CB0BF15-88CA-4BBB-B504-E4932769D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2979" y="-2"/>
              <a:ext cx="4343400" cy="466947"/>
            </a:xfrm>
            <a:prstGeom prst="rect">
              <a:avLst/>
            </a:prstGeom>
          </p:spPr>
        </p:pic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1C87D234-0100-492C-A8DC-998386DD2074}"/>
                </a:ext>
              </a:extLst>
            </p:cNvPr>
            <p:cNvGrpSpPr/>
            <p:nvPr/>
          </p:nvGrpSpPr>
          <p:grpSpPr>
            <a:xfrm>
              <a:off x="-288076" y="-10543"/>
              <a:ext cx="12480076" cy="7138308"/>
              <a:chOff x="-288076" y="-10543"/>
              <a:chExt cx="12480076" cy="7138308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3F1D60BD-6DBE-46AD-9BC6-14BC848BEBBA}"/>
                  </a:ext>
                </a:extLst>
              </p:cNvPr>
              <p:cNvGrpSpPr/>
              <p:nvPr/>
            </p:nvGrpSpPr>
            <p:grpSpPr>
              <a:xfrm>
                <a:off x="-288076" y="-10543"/>
                <a:ext cx="12480076" cy="7138308"/>
                <a:chOff x="-288076" y="-10543"/>
                <a:chExt cx="12480076" cy="7138308"/>
              </a:xfrm>
            </p:grpSpPr>
            <p:grpSp>
              <p:nvGrpSpPr>
                <p:cNvPr id="40" name="Agrupar 39">
                  <a:extLst>
                    <a:ext uri="{FF2B5EF4-FFF2-40B4-BE49-F238E27FC236}">
                      <a16:creationId xmlns:a16="http://schemas.microsoft.com/office/drawing/2014/main" id="{5A8E0114-0FAD-4B05-905C-4E224F0278F2}"/>
                    </a:ext>
                  </a:extLst>
                </p:cNvPr>
                <p:cNvGrpSpPr/>
                <p:nvPr/>
              </p:nvGrpSpPr>
              <p:grpSpPr>
                <a:xfrm>
                  <a:off x="-215047" y="0"/>
                  <a:ext cx="12407047" cy="7127765"/>
                  <a:chOff x="-117897" y="622300"/>
                  <a:chExt cx="12407047" cy="7127765"/>
                </a:xfrm>
              </p:grpSpPr>
              <p:grpSp>
                <p:nvGrpSpPr>
                  <p:cNvPr id="13" name="Agrupar 12">
                    <a:extLst>
                      <a:ext uri="{FF2B5EF4-FFF2-40B4-BE49-F238E27FC236}">
                        <a16:creationId xmlns:a16="http://schemas.microsoft.com/office/drawing/2014/main" id="{82D16F10-DFE1-4808-8D12-E9BC30C8D9D2}"/>
                      </a:ext>
                    </a:extLst>
                  </p:cNvPr>
                  <p:cNvGrpSpPr/>
                  <p:nvPr/>
                </p:nvGrpSpPr>
                <p:grpSpPr>
                  <a:xfrm>
                    <a:off x="-117897" y="622300"/>
                    <a:ext cx="10262022" cy="7127765"/>
                    <a:chOff x="606002" y="831960"/>
                    <a:chExt cx="10262022" cy="7127765"/>
                  </a:xfrm>
                </p:grpSpPr>
                <p:grpSp>
                  <p:nvGrpSpPr>
                    <p:cNvPr id="12" name="Agrupar 11">
                      <a:extLst>
                        <a:ext uri="{FF2B5EF4-FFF2-40B4-BE49-F238E27FC236}">
                          <a16:creationId xmlns:a16="http://schemas.microsoft.com/office/drawing/2014/main" id="{4E0B1F87-1F2F-4FD6-9CA5-513E4CBDC8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973" y="831960"/>
                      <a:ext cx="9544051" cy="7127765"/>
                      <a:chOff x="1323973" y="831960"/>
                      <a:chExt cx="9544051" cy="7127765"/>
                    </a:xfrm>
                  </p:grpSpPr>
                  <p:pic>
                    <p:nvPicPr>
                      <p:cNvPr id="4" name="Imagem 3">
                        <a:extLst>
                          <a:ext uri="{FF2B5EF4-FFF2-40B4-BE49-F238E27FC236}">
                            <a16:creationId xmlns:a16="http://schemas.microsoft.com/office/drawing/2014/main" id="{9766CEAF-7565-4E46-85B9-526E675CF3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2149" t="20353" r="2149"/>
                      <a:stretch/>
                    </p:blipFill>
                    <p:spPr>
                      <a:xfrm>
                        <a:off x="1323973" y="831960"/>
                        <a:ext cx="9544051" cy="243522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" name="Imagem 5">
                        <a:extLst>
                          <a:ext uri="{FF2B5EF4-FFF2-40B4-BE49-F238E27FC236}">
                            <a16:creationId xmlns:a16="http://schemas.microsoft.com/office/drawing/2014/main" id="{60B8A988-BE85-429E-ADF7-E121965432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3974" y="2926943"/>
                        <a:ext cx="9544050" cy="178117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Imagem 7">
                        <a:extLst>
                          <a:ext uri="{FF2B5EF4-FFF2-40B4-BE49-F238E27FC236}">
                            <a16:creationId xmlns:a16="http://schemas.microsoft.com/office/drawing/2014/main" id="{20A42DBF-A8B8-4634-9099-A1C08C0291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/>
                      <a:srcRect l="3611" r="3611"/>
                      <a:stretch/>
                    </p:blipFill>
                    <p:spPr>
                      <a:xfrm>
                        <a:off x="1323973" y="4502888"/>
                        <a:ext cx="9544051" cy="1828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" name="Imagem 10">
                        <a:extLst>
                          <a:ext uri="{FF2B5EF4-FFF2-40B4-BE49-F238E27FC236}">
                            <a16:creationId xmlns:a16="http://schemas.microsoft.com/office/drawing/2014/main" id="{2A3DFC17-9FFF-4F1D-81A5-41ABCD89F99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l="1919" r="1919"/>
                      <a:stretch/>
                    </p:blipFill>
                    <p:spPr>
                      <a:xfrm>
                        <a:off x="1323973" y="6111875"/>
                        <a:ext cx="9544051" cy="184785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" name="CaixaDeTexto 24">
                      <a:extLst>
                        <a:ext uri="{FF2B5EF4-FFF2-40B4-BE49-F238E27FC236}">
                          <a16:creationId xmlns:a16="http://schemas.microsoft.com/office/drawing/2014/main" id="{F8913943-11E0-44F4-8453-770FE9423E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3586697"/>
                      <a:ext cx="59343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(b)</a:t>
                      </a:r>
                    </a:p>
                  </p:txBody>
                </p:sp>
                <p:sp>
                  <p:nvSpPr>
                    <p:cNvPr id="26" name="CaixaDeTexto 25">
                      <a:extLst>
                        <a:ext uri="{FF2B5EF4-FFF2-40B4-BE49-F238E27FC236}">
                          <a16:creationId xmlns:a16="http://schemas.microsoft.com/office/drawing/2014/main" id="{3EEC59B8-F8D1-444B-997D-FC2A4C5408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1948397"/>
                      <a:ext cx="57579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(a)</a:t>
                      </a:r>
                    </a:p>
                  </p:txBody>
                </p:sp>
                <p:sp>
                  <p:nvSpPr>
                    <p:cNvPr id="27" name="CaixaDeTexto 26">
                      <a:extLst>
                        <a:ext uri="{FF2B5EF4-FFF2-40B4-BE49-F238E27FC236}">
                          <a16:creationId xmlns:a16="http://schemas.microsoft.com/office/drawing/2014/main" id="{281D0136-0166-4896-8F0E-35A40E3E9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175" y="5186455"/>
                      <a:ext cx="55816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(c)</a:t>
                      </a:r>
                    </a:p>
                  </p:txBody>
                </p:sp>
                <p:sp>
                  <p:nvSpPr>
                    <p:cNvPr id="28" name="CaixaDeTexto 27">
                      <a:extLst>
                        <a:ext uri="{FF2B5EF4-FFF2-40B4-BE49-F238E27FC236}">
                          <a16:creationId xmlns:a16="http://schemas.microsoft.com/office/drawing/2014/main" id="{45AC1993-8033-4943-A279-B2D095B4AC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6627167"/>
                      <a:ext cx="59343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(d)</a:t>
                      </a:r>
                    </a:p>
                  </p:txBody>
                </p:sp>
              </p:grpSp>
              <p:cxnSp>
                <p:nvCxnSpPr>
                  <p:cNvPr id="16" name="Conector de Seta Reta 15">
                    <a:extLst>
                      <a:ext uri="{FF2B5EF4-FFF2-40B4-BE49-F238E27FC236}">
                        <a16:creationId xmlns:a16="http://schemas.microsoft.com/office/drawing/2014/main" id="{F924FB7F-C345-4576-B958-F49AAD882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398001" y="2419241"/>
                    <a:ext cx="520699" cy="381493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22E234C2-01EF-41B9-A360-DBFCABDBB259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26" y="2521937"/>
                    <a:ext cx="2074607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24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Superfície </a:t>
                    </a:r>
                  </a:p>
                  <a:p>
                    <a:r>
                      <a:rPr lang="pt-BR" sz="24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mais aquecida</a:t>
                    </a:r>
                  </a:p>
                </p:txBody>
              </p:sp>
              <p:sp>
                <p:nvSpPr>
                  <p:cNvPr id="33" name="CaixaDeTexto 32">
                    <a:extLst>
                      <a:ext uri="{FF2B5EF4-FFF2-40B4-BE49-F238E27FC236}">
                        <a16:creationId xmlns:a16="http://schemas.microsoft.com/office/drawing/2014/main" id="{952C1C8C-F062-4B2F-A997-5A16BC5485CB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26" y="750646"/>
                    <a:ext cx="2297424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2400" dirty="0"/>
                      <a:t>Superfície </a:t>
                    </a:r>
                  </a:p>
                  <a:p>
                    <a:r>
                      <a:rPr lang="pt-BR" sz="2400" dirty="0"/>
                      <a:t>menos aquecida</a:t>
                    </a:r>
                  </a:p>
                </p:txBody>
              </p:sp>
              <p:cxnSp>
                <p:nvCxnSpPr>
                  <p:cNvPr id="35" name="Conector de Seta Reta 34">
                    <a:extLst>
                      <a:ext uri="{FF2B5EF4-FFF2-40B4-BE49-F238E27FC236}">
                        <a16:creationId xmlns:a16="http://schemas.microsoft.com/office/drawing/2014/main" id="{11BD1E1A-FBD5-48EA-B99B-1CE2001F8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398001" y="1089246"/>
                    <a:ext cx="520699" cy="431536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4" name="Imagem 53">
                  <a:extLst>
                    <a:ext uri="{FF2B5EF4-FFF2-40B4-BE49-F238E27FC236}">
                      <a16:creationId xmlns:a16="http://schemas.microsoft.com/office/drawing/2014/main" id="{D5FAB293-E515-43D5-9262-71A1DDD27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88076" y="-8956"/>
                  <a:ext cx="4343400" cy="46694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2381B9D4-D5CE-45F3-A601-FBD331356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9783" y="-10543"/>
                  <a:ext cx="4343400" cy="466946"/>
                </a:xfrm>
                <a:prstGeom prst="rect">
                  <a:avLst/>
                </a:prstGeom>
              </p:spPr>
            </p:pic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5510B92A-9D08-4288-A6A3-CC8D8058D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6698" y="-10543"/>
                <a:ext cx="4343400" cy="4669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0570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347014A7-9EA9-4297-BBF1-901053F67B76}"/>
              </a:ext>
            </a:extLst>
          </p:cNvPr>
          <p:cNvGrpSpPr/>
          <p:nvPr/>
        </p:nvGrpSpPr>
        <p:grpSpPr>
          <a:xfrm>
            <a:off x="1986940" y="837975"/>
            <a:ext cx="8218120" cy="5182049"/>
            <a:chOff x="1986940" y="837975"/>
            <a:chExt cx="8218120" cy="518204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398F349-A920-47BC-BF62-14B017E3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940" y="837975"/>
              <a:ext cx="8218120" cy="518204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EB8782A-3AB4-4A07-9CA9-FD769D31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4075" y="1514475"/>
              <a:ext cx="1023937" cy="227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843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A05FA7E0-BE09-4E7B-A857-FA61C6F6B8C9}"/>
              </a:ext>
            </a:extLst>
          </p:cNvPr>
          <p:cNvGrpSpPr/>
          <p:nvPr/>
        </p:nvGrpSpPr>
        <p:grpSpPr>
          <a:xfrm>
            <a:off x="1985962" y="842962"/>
            <a:ext cx="8220075" cy="5172075"/>
            <a:chOff x="1985962" y="842962"/>
            <a:chExt cx="8220075" cy="5172075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2FD811DA-8868-43A8-98F5-4CC80CEBC598}"/>
                </a:ext>
              </a:extLst>
            </p:cNvPr>
            <p:cNvGrpSpPr/>
            <p:nvPr/>
          </p:nvGrpSpPr>
          <p:grpSpPr>
            <a:xfrm>
              <a:off x="1985962" y="842962"/>
              <a:ext cx="8220075" cy="5172075"/>
              <a:chOff x="1985962" y="842962"/>
              <a:chExt cx="8220075" cy="5172075"/>
            </a:xfrm>
          </p:grpSpPr>
          <p:grpSp>
            <p:nvGrpSpPr>
              <p:cNvPr id="69" name="Agrupar 68">
                <a:extLst>
                  <a:ext uri="{FF2B5EF4-FFF2-40B4-BE49-F238E27FC236}">
                    <a16:creationId xmlns:a16="http://schemas.microsoft.com/office/drawing/2014/main" id="{9EB7E316-0AB1-48AE-8FEC-01FF9216B6DE}"/>
                  </a:ext>
                </a:extLst>
              </p:cNvPr>
              <p:cNvGrpSpPr/>
              <p:nvPr/>
            </p:nvGrpSpPr>
            <p:grpSpPr>
              <a:xfrm>
                <a:off x="1985962" y="842962"/>
                <a:ext cx="8220075" cy="5172075"/>
                <a:chOff x="1985962" y="842962"/>
                <a:chExt cx="8220075" cy="5172075"/>
              </a:xfrm>
            </p:grpSpPr>
            <p:pic>
              <p:nvPicPr>
                <p:cNvPr id="37" name="Imagem 36">
                  <a:extLst>
                    <a:ext uri="{FF2B5EF4-FFF2-40B4-BE49-F238E27FC236}">
                      <a16:creationId xmlns:a16="http://schemas.microsoft.com/office/drawing/2014/main" id="{B29E5267-BE7E-4A23-9B99-FB8F98666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5962" y="842962"/>
                  <a:ext cx="8220075" cy="5172075"/>
                </a:xfrm>
                <a:prstGeom prst="rect">
                  <a:avLst/>
                </a:prstGeom>
              </p:spPr>
            </p:pic>
            <p:pic>
              <p:nvPicPr>
                <p:cNvPr id="46" name="Imagem 45">
                  <a:extLst>
                    <a:ext uri="{FF2B5EF4-FFF2-40B4-BE49-F238E27FC236}">
                      <a16:creationId xmlns:a16="http://schemas.microsoft.com/office/drawing/2014/main" id="{65363E1E-10F0-4493-9DE3-90B2C3E81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4418" y="1900792"/>
                  <a:ext cx="2171700" cy="3524250"/>
                </a:xfrm>
                <a:prstGeom prst="rect">
                  <a:avLst/>
                </a:prstGeom>
              </p:spPr>
            </p:pic>
            <p:pic>
              <p:nvPicPr>
                <p:cNvPr id="53" name="Imagem 52">
                  <a:extLst>
                    <a:ext uri="{FF2B5EF4-FFF2-40B4-BE49-F238E27FC236}">
                      <a16:creationId xmlns:a16="http://schemas.microsoft.com/office/drawing/2014/main" id="{B029238D-2E1F-4C80-A666-703D7F8F5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6411" y="1900792"/>
                  <a:ext cx="2200275" cy="3514725"/>
                </a:xfrm>
                <a:prstGeom prst="rect">
                  <a:avLst/>
                </a:prstGeom>
              </p:spPr>
            </p:pic>
            <p:pic>
              <p:nvPicPr>
                <p:cNvPr id="57" name="Imagem 56">
                  <a:extLst>
                    <a:ext uri="{FF2B5EF4-FFF2-40B4-BE49-F238E27FC236}">
                      <a16:creationId xmlns:a16="http://schemas.microsoft.com/office/drawing/2014/main" id="{B5188E51-A06C-4F50-BC65-14B2DB7AC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598"/>
                <a:stretch/>
              </p:blipFill>
              <p:spPr>
                <a:xfrm>
                  <a:off x="4912474" y="1900792"/>
                  <a:ext cx="2613937" cy="4114245"/>
                </a:xfrm>
                <a:prstGeom prst="rect">
                  <a:avLst/>
                </a:prstGeom>
              </p:spPr>
            </p:pic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CB47A7CF-89E4-4485-A2AD-F4CEF3DC4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5360" y="1891267"/>
                  <a:ext cx="2323681" cy="3524250"/>
                </a:xfrm>
                <a:prstGeom prst="rect">
                  <a:avLst/>
                </a:prstGeom>
              </p:spPr>
            </p:pic>
            <p:pic>
              <p:nvPicPr>
                <p:cNvPr id="64" name="Imagem 63">
                  <a:extLst>
                    <a:ext uri="{FF2B5EF4-FFF2-40B4-BE49-F238E27FC236}">
                      <a16:creationId xmlns:a16="http://schemas.microsoft.com/office/drawing/2014/main" id="{E53DC248-EA20-41E9-A4C3-F79141605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76564" y="1499660"/>
                  <a:ext cx="2581275" cy="401132"/>
                </a:xfrm>
                <a:prstGeom prst="rect">
                  <a:avLst/>
                </a:prstGeom>
              </p:spPr>
            </p:pic>
            <p:sp>
              <p:nvSpPr>
                <p:cNvPr id="65" name="CaixaDeTexto 64">
                  <a:extLst>
                    <a:ext uri="{FF2B5EF4-FFF2-40B4-BE49-F238E27FC236}">
                      <a16:creationId xmlns:a16="http://schemas.microsoft.com/office/drawing/2014/main" id="{5704768C-1155-41AE-BA1B-1522819CA4B9}"/>
                    </a:ext>
                  </a:extLst>
                </p:cNvPr>
                <p:cNvSpPr txBox="1"/>
                <p:nvPr/>
              </p:nvSpPr>
              <p:spPr>
                <a:xfrm>
                  <a:off x="3022368" y="5425042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(a)</a:t>
                  </a:r>
                </a:p>
              </p:txBody>
            </p:sp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22EA92C6-F693-43E2-9A05-3BAFDBC8D5D7}"/>
                    </a:ext>
                  </a:extLst>
                </p:cNvPr>
                <p:cNvSpPr txBox="1"/>
                <p:nvPr/>
              </p:nvSpPr>
              <p:spPr>
                <a:xfrm>
                  <a:off x="5670484" y="5415516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(b)</a:t>
                  </a:r>
                </a:p>
              </p:txBody>
            </p: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209472D4-D276-4748-B45F-A1BADAA4B5A4}"/>
                    </a:ext>
                  </a:extLst>
                </p:cNvPr>
                <p:cNvSpPr txBox="1"/>
                <p:nvPr/>
              </p:nvSpPr>
              <p:spPr>
                <a:xfrm>
                  <a:off x="8282552" y="5425042"/>
                  <a:ext cx="5581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(c)</a:t>
                  </a:r>
                </a:p>
              </p:txBody>
            </p:sp>
          </p:grp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08BF879E-AB46-4310-AF6A-AEF320CA3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4418" y="1950853"/>
                <a:ext cx="2162175" cy="3533775"/>
              </a:xfrm>
              <a:prstGeom prst="rect">
                <a:avLst/>
              </a:prstGeom>
            </p:spPr>
          </p:pic>
          <p:pic>
            <p:nvPicPr>
              <p:cNvPr id="73" name="Imagem 72">
                <a:extLst>
                  <a:ext uri="{FF2B5EF4-FFF2-40B4-BE49-F238E27FC236}">
                    <a16:creationId xmlns:a16="http://schemas.microsoft.com/office/drawing/2014/main" id="{BA2AE155-65EC-46FF-AF84-BFC2B5427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1999" y="1904446"/>
                <a:ext cx="2181225" cy="3476625"/>
              </a:xfrm>
              <a:prstGeom prst="rect">
                <a:avLst/>
              </a:prstGeom>
            </p:spPr>
          </p:pic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160E19CC-5903-4A35-8BAB-E8358E1D6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88311" y="1876166"/>
                <a:ext cx="2276475" cy="3629025"/>
              </a:xfrm>
              <a:prstGeom prst="rect">
                <a:avLst/>
              </a:prstGeom>
            </p:spPr>
          </p:pic>
          <p:pic>
            <p:nvPicPr>
              <p:cNvPr id="77" name="Imagem 76">
                <a:extLst>
                  <a:ext uri="{FF2B5EF4-FFF2-40B4-BE49-F238E27FC236}">
                    <a16:creationId xmlns:a16="http://schemas.microsoft.com/office/drawing/2014/main" id="{6295DE39-61C9-417F-B4A6-3EF5D5C6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787" y="859982"/>
                <a:ext cx="8096250" cy="971550"/>
              </a:xfrm>
              <a:prstGeom prst="rect">
                <a:avLst/>
              </a:prstGeom>
            </p:spPr>
          </p:pic>
        </p:grp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074F08B-5AD0-4531-AD52-CFA77271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85962" y="1483519"/>
              <a:ext cx="1362075" cy="371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78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B7081123-C67B-47AF-84A7-0809E7E55564}"/>
              </a:ext>
            </a:extLst>
          </p:cNvPr>
          <p:cNvGrpSpPr/>
          <p:nvPr/>
        </p:nvGrpSpPr>
        <p:grpSpPr>
          <a:xfrm>
            <a:off x="3169914" y="1152139"/>
            <a:ext cx="5852172" cy="4553721"/>
            <a:chOff x="3169914" y="1152139"/>
            <a:chExt cx="5852172" cy="455372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B453028-702D-44EA-9D81-B41493DDD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914" y="1152139"/>
              <a:ext cx="5852172" cy="4553721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2C449AB-6B53-480D-835D-BF750E9B7F25}"/>
                </a:ext>
              </a:extLst>
            </p:cNvPr>
            <p:cNvSpPr/>
            <p:nvPr/>
          </p:nvSpPr>
          <p:spPr>
            <a:xfrm>
              <a:off x="7212647" y="1396048"/>
              <a:ext cx="619125" cy="261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50" b="1" dirty="0">
                <a:solidFill>
                  <a:schemeClr val="tx1"/>
                </a:solidFill>
                <a:latin typeface="CMU Concrete" panose="02000803000000000000" pitchFamily="50" charset="0"/>
                <a:ea typeface="CMU Concrete" panose="02000803000000000000" pitchFamily="50" charset="0"/>
                <a:cs typeface="CMU Concrete" panose="02000803000000000000" pitchFamily="50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9A37DE9-FFB4-429A-80C4-2DD4991820BF}"/>
                </a:ext>
              </a:extLst>
            </p:cNvPr>
            <p:cNvSpPr txBox="1"/>
            <p:nvPr/>
          </p:nvSpPr>
          <p:spPr>
            <a:xfrm>
              <a:off x="7120572" y="1331480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0.1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43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FA5C70-C9C8-49D5-8484-D674CF423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/>
          <a:stretch/>
        </p:blipFill>
        <p:spPr>
          <a:xfrm>
            <a:off x="3498112" y="1709497"/>
            <a:ext cx="5708234" cy="3439005"/>
          </a:xfr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DD0F48D-7882-4918-BD92-5CEBE8983EF3}"/>
              </a:ext>
            </a:extLst>
          </p:cNvPr>
          <p:cNvCxnSpPr/>
          <p:nvPr/>
        </p:nvCxnSpPr>
        <p:spPr>
          <a:xfrm flipV="1">
            <a:off x="6570922" y="1812851"/>
            <a:ext cx="393404" cy="30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4B3B9B4-483D-4894-A7EB-D85B4D47668D}"/>
              </a:ext>
            </a:extLst>
          </p:cNvPr>
          <p:cNvCxnSpPr/>
          <p:nvPr/>
        </p:nvCxnSpPr>
        <p:spPr>
          <a:xfrm flipV="1">
            <a:off x="4160874" y="1812851"/>
            <a:ext cx="393404" cy="30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8AA621-5913-4F57-81B3-4D67FDA2CF8D}"/>
              </a:ext>
            </a:extLst>
          </p:cNvPr>
          <p:cNvSpPr txBox="1"/>
          <p:nvPr/>
        </p:nvSpPr>
        <p:spPr>
          <a:xfrm>
            <a:off x="4494028" y="1529587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dirty="0"/>
              <a:t>Balance bar                Cilindro mestre            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BE53CE6-8FFD-4020-8F44-4C5E572863A0}"/>
              </a:ext>
            </a:extLst>
          </p:cNvPr>
          <p:cNvCxnSpPr/>
          <p:nvPr/>
        </p:nvCxnSpPr>
        <p:spPr>
          <a:xfrm>
            <a:off x="3521569" y="2498651"/>
            <a:ext cx="0" cy="865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797A8A7-63EF-4B9F-ADAA-21930030EEE5}"/>
              </a:ext>
            </a:extLst>
          </p:cNvPr>
          <p:cNvCxnSpPr/>
          <p:nvPr/>
        </p:nvCxnSpPr>
        <p:spPr>
          <a:xfrm>
            <a:off x="3521569" y="3385896"/>
            <a:ext cx="0" cy="865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5637A4A7-6B63-4C16-91E9-D32BC32D66E5}"/>
              </a:ext>
            </a:extLst>
          </p:cNvPr>
          <p:cNvSpPr/>
          <p:nvPr/>
        </p:nvSpPr>
        <p:spPr>
          <a:xfrm>
            <a:off x="4554278" y="3182568"/>
            <a:ext cx="39339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3BFF94A-EC17-47B7-A7FB-94D801C321BE}"/>
              </a:ext>
            </a:extLst>
          </p:cNvPr>
          <p:cNvSpPr/>
          <p:nvPr/>
        </p:nvSpPr>
        <p:spPr>
          <a:xfrm>
            <a:off x="5153242" y="2041614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C88340-62B4-44E9-A1BA-887B8C39398E}"/>
              </a:ext>
            </a:extLst>
          </p:cNvPr>
          <p:cNvSpPr/>
          <p:nvPr/>
        </p:nvSpPr>
        <p:spPr>
          <a:xfrm>
            <a:off x="5255296" y="2005365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65C05F4-5D6C-460E-BDB6-BAEE4788133F}"/>
              </a:ext>
            </a:extLst>
          </p:cNvPr>
          <p:cNvSpPr/>
          <p:nvPr/>
        </p:nvSpPr>
        <p:spPr>
          <a:xfrm>
            <a:off x="5188947" y="2041614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712E60-3646-4F35-B99A-90ED14E07405}"/>
              </a:ext>
            </a:extLst>
          </p:cNvPr>
          <p:cNvSpPr txBox="1"/>
          <p:nvPr/>
        </p:nvSpPr>
        <p:spPr>
          <a:xfrm>
            <a:off x="4429584" y="31825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i="1" dirty="0"/>
              <a:t>F</a:t>
            </a:r>
            <a:r>
              <a:rPr lang="pt-BR" i="1" baseline="-25000" dirty="0"/>
              <a:t>pd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4EA446-2DE5-4DC6-987D-340F6305A8EB}"/>
              </a:ext>
            </a:extLst>
          </p:cNvPr>
          <p:cNvSpPr txBox="1"/>
          <p:nvPr/>
        </p:nvSpPr>
        <p:spPr>
          <a:xfrm>
            <a:off x="5056729" y="203114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i="1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dirty="0"/>
              <a:t>F</a:t>
            </a:r>
            <a:r>
              <a:rPr lang="pt-BR" baseline="-25000" dirty="0"/>
              <a:t>cilF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FE404D-79E0-498E-AB52-4B2304CB3E4E}"/>
              </a:ext>
            </a:extLst>
          </p:cNvPr>
          <p:cNvSpPr/>
          <p:nvPr/>
        </p:nvSpPr>
        <p:spPr>
          <a:xfrm>
            <a:off x="5188947" y="4368127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7EE363C-D6B9-447B-A579-6BC4C111DFBE}"/>
              </a:ext>
            </a:extLst>
          </p:cNvPr>
          <p:cNvSpPr/>
          <p:nvPr/>
        </p:nvSpPr>
        <p:spPr>
          <a:xfrm>
            <a:off x="5297045" y="4388982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5E2290-D9BA-4E45-8E77-5102E1638352}"/>
              </a:ext>
            </a:extLst>
          </p:cNvPr>
          <p:cNvSpPr txBox="1"/>
          <p:nvPr/>
        </p:nvSpPr>
        <p:spPr>
          <a:xfrm>
            <a:off x="5056846" y="439941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i="1" dirty="0"/>
              <a:t>F</a:t>
            </a:r>
            <a:r>
              <a:rPr lang="pt-BR" i="1" baseline="-25000" dirty="0"/>
              <a:t>cilR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DB3D033-6B91-443F-BAE3-447A5057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59" y="3651801"/>
            <a:ext cx="305858" cy="33082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2C4F97-FFCE-4ADB-988A-BF9BBDC1C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629" y="2793994"/>
            <a:ext cx="351046" cy="30286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BC9DF0C-76E4-4DEE-9673-0BA107AD5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503" y="3203002"/>
            <a:ext cx="437511" cy="36578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E8AFA8F-DFD8-463A-AE89-B677FF6D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400" y="4430290"/>
            <a:ext cx="497633" cy="33385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EFD977E-D260-4628-9A8A-EAB27A88C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446" y="2064686"/>
            <a:ext cx="488587" cy="30834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D2452A4-A2A6-4AD7-B67A-F883DA3EC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803" y="1564042"/>
            <a:ext cx="871053" cy="31736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FB6D9E2-A00C-4D6A-85FF-374DE40E0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721" y="1568930"/>
            <a:ext cx="1686799" cy="2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8C76571-8BBC-43A8-B9C9-7FE3087F10AA}"/>
              </a:ext>
            </a:extLst>
          </p:cNvPr>
          <p:cNvGrpSpPr/>
          <p:nvPr/>
        </p:nvGrpSpPr>
        <p:grpSpPr>
          <a:xfrm>
            <a:off x="3721395" y="733647"/>
            <a:ext cx="4603898" cy="3955311"/>
            <a:chOff x="3721395" y="733647"/>
            <a:chExt cx="4603898" cy="4104167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D90BD554-C042-4427-AA51-97628F624D62}"/>
                </a:ext>
              </a:extLst>
            </p:cNvPr>
            <p:cNvSpPr/>
            <p:nvPr/>
          </p:nvSpPr>
          <p:spPr>
            <a:xfrm>
              <a:off x="3721395" y="733647"/>
              <a:ext cx="4603898" cy="4104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D30E70E3-50E9-42A7-B5F8-466A9FDA8CB9}"/>
                </a:ext>
              </a:extLst>
            </p:cNvPr>
            <p:cNvGrpSpPr/>
            <p:nvPr/>
          </p:nvGrpSpPr>
          <p:grpSpPr>
            <a:xfrm>
              <a:off x="3812481" y="837710"/>
              <a:ext cx="3685624" cy="3672635"/>
              <a:chOff x="3812481" y="837710"/>
              <a:chExt cx="3685624" cy="3672635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8875D97D-43A7-455A-85CC-2D49A3DC587B}"/>
                  </a:ext>
                </a:extLst>
              </p:cNvPr>
              <p:cNvSpPr/>
              <p:nvPr/>
            </p:nvSpPr>
            <p:spPr>
              <a:xfrm>
                <a:off x="4731488" y="1722474"/>
                <a:ext cx="2668772" cy="24561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have Esquerda 9">
                <a:extLst>
                  <a:ext uri="{FF2B5EF4-FFF2-40B4-BE49-F238E27FC236}">
                    <a16:creationId xmlns:a16="http://schemas.microsoft.com/office/drawing/2014/main" id="{8459CBFA-F9FC-4410-85FA-1F9176381D66}"/>
                  </a:ext>
                </a:extLst>
              </p:cNvPr>
              <p:cNvSpPr/>
              <p:nvPr/>
            </p:nvSpPr>
            <p:spPr>
              <a:xfrm>
                <a:off x="4316820" y="1722473"/>
                <a:ext cx="180752" cy="2456121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have Esquerda 11">
                <a:extLst>
                  <a:ext uri="{FF2B5EF4-FFF2-40B4-BE49-F238E27FC236}">
                    <a16:creationId xmlns:a16="http://schemas.microsoft.com/office/drawing/2014/main" id="{810771B5-9EB9-4539-B7A5-F46C4E692FA1}"/>
                  </a:ext>
                </a:extLst>
              </p:cNvPr>
              <p:cNvSpPr/>
              <p:nvPr/>
            </p:nvSpPr>
            <p:spPr>
              <a:xfrm rot="5400000">
                <a:off x="5953342" y="116072"/>
                <a:ext cx="225057" cy="2668773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B3D9926-E19F-4FC6-86DB-A2F837338E31}"/>
                  </a:ext>
                </a:extLst>
              </p:cNvPr>
              <p:cNvSpPr txBox="1"/>
              <p:nvPr/>
            </p:nvSpPr>
            <p:spPr>
              <a:xfrm>
                <a:off x="5159057" y="837710"/>
                <a:ext cx="1815901" cy="367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x</a:t>
                </a:r>
              </a:p>
              <a:p>
                <a:endParaRPr lang="pt-BR" sz="2400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2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 = 10ºC</a:t>
                </a: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 = 100ºC</a:t>
                </a: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6FAEF12-2AB6-4D70-ACC6-D4EBA4D83984}"/>
                  </a:ext>
                </a:extLst>
              </p:cNvPr>
              <p:cNvSpPr txBox="1"/>
              <p:nvPr/>
            </p:nvSpPr>
            <p:spPr>
              <a:xfrm>
                <a:off x="3812481" y="2711793"/>
                <a:ext cx="3685624" cy="479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y         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                           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79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138F43-94D1-402C-842C-EB18B6D2E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14" y="1113244"/>
            <a:ext cx="8883691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1FE4F9-1A70-4A8C-8BCF-D28EC330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51" y="4224506"/>
            <a:ext cx="1176282" cy="11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BD99B29-8D93-43DE-A5D3-6083CD089358}"/>
              </a:ext>
            </a:extLst>
          </p:cNvPr>
          <p:cNvGrpSpPr/>
          <p:nvPr/>
        </p:nvGrpSpPr>
        <p:grpSpPr>
          <a:xfrm>
            <a:off x="668079" y="95692"/>
            <a:ext cx="10855842" cy="6262577"/>
            <a:chOff x="668079" y="95692"/>
            <a:chExt cx="10855842" cy="626257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98FE00A-09B0-411B-8A91-9BECE085448C}"/>
                </a:ext>
              </a:extLst>
            </p:cNvPr>
            <p:cNvGrpSpPr/>
            <p:nvPr/>
          </p:nvGrpSpPr>
          <p:grpSpPr>
            <a:xfrm>
              <a:off x="668079" y="95692"/>
              <a:ext cx="10855842" cy="6262577"/>
              <a:chOff x="744279" y="595423"/>
              <a:chExt cx="10855842" cy="6262577"/>
            </a:xfrm>
          </p:grpSpPr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147F546E-68BA-4E48-A743-FDC1B9A227DC}"/>
                  </a:ext>
                </a:extLst>
              </p:cNvPr>
              <p:cNvSpPr/>
              <p:nvPr/>
            </p:nvSpPr>
            <p:spPr>
              <a:xfrm>
                <a:off x="744279" y="595423"/>
                <a:ext cx="10855842" cy="62625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22FBF049-DB05-48E4-8B6C-3BFD4447F190}"/>
                  </a:ext>
                </a:extLst>
              </p:cNvPr>
              <p:cNvGrpSpPr/>
              <p:nvPr/>
            </p:nvGrpSpPr>
            <p:grpSpPr>
              <a:xfrm>
                <a:off x="964223" y="795549"/>
                <a:ext cx="10238700" cy="5847385"/>
                <a:chOff x="964223" y="795549"/>
                <a:chExt cx="10238700" cy="5847385"/>
              </a:xfrm>
            </p:grpSpPr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B4C324BE-61D2-4D8F-BB9F-FB1D9AC3E6EB}"/>
                    </a:ext>
                  </a:extLst>
                </p:cNvPr>
                <p:cNvSpPr/>
                <p:nvPr/>
              </p:nvSpPr>
              <p:spPr>
                <a:xfrm>
                  <a:off x="3737113" y="1272209"/>
                  <a:ext cx="4094922" cy="4147930"/>
                </a:xfrm>
                <a:prstGeom prst="ellips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" name="Arco 9">
                  <a:extLst>
                    <a:ext uri="{FF2B5EF4-FFF2-40B4-BE49-F238E27FC236}">
                      <a16:creationId xmlns:a16="http://schemas.microsoft.com/office/drawing/2014/main" id="{DC881CCB-F854-4C0E-ADE9-601F3A205A66}"/>
                    </a:ext>
                  </a:extLst>
                </p:cNvPr>
                <p:cNvSpPr/>
                <p:nvPr/>
              </p:nvSpPr>
              <p:spPr>
                <a:xfrm flipH="1">
                  <a:off x="3150568" y="824605"/>
                  <a:ext cx="5264562" cy="5208789"/>
                </a:xfrm>
                <a:prstGeom prst="arc">
                  <a:avLst>
                    <a:gd name="adj1" fmla="val 17705489"/>
                    <a:gd name="adj2" fmla="val 20351608"/>
                  </a:avLst>
                </a:prstGeom>
                <a:ln w="38100"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2" name="Conector de Seta Reta 11">
                  <a:extLst>
                    <a:ext uri="{FF2B5EF4-FFF2-40B4-BE49-F238E27FC236}">
                      <a16:creationId xmlns:a16="http://schemas.microsoft.com/office/drawing/2014/main" id="{8ECA3899-8B2B-4910-80E4-0D14EF383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1448" y="2430524"/>
                  <a:ext cx="46750" cy="1147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2AE5210D-1D90-4A5F-B1C3-B41D79CB86FF}"/>
                    </a:ext>
                  </a:extLst>
                </p:cNvPr>
                <p:cNvSpPr txBox="1"/>
                <p:nvPr/>
              </p:nvSpPr>
              <p:spPr>
                <a:xfrm>
                  <a:off x="964223" y="1332507"/>
                  <a:ext cx="102387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Torque de frenagem (T)                                                Velocidade angular da roda </a:t>
                  </a:r>
                </a:p>
              </p:txBody>
            </p:sp>
            <p:cxnSp>
              <p:nvCxnSpPr>
                <p:cNvPr id="20" name="Conector de Seta Reta 19">
                  <a:extLst>
                    <a:ext uri="{FF2B5EF4-FFF2-40B4-BE49-F238E27FC236}">
                      <a16:creationId xmlns:a16="http://schemas.microsoft.com/office/drawing/2014/main" id="{967A80AF-BBC4-432C-B9CF-D4B47046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2571751"/>
                  <a:ext cx="19050" cy="66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Arco 21">
                  <a:extLst>
                    <a:ext uri="{FF2B5EF4-FFF2-40B4-BE49-F238E27FC236}">
                      <a16:creationId xmlns:a16="http://schemas.microsoft.com/office/drawing/2014/main" id="{BCCEEAC1-F891-49E0-86A6-EC17B35473F2}"/>
                    </a:ext>
                  </a:extLst>
                </p:cNvPr>
                <p:cNvSpPr/>
                <p:nvPr/>
              </p:nvSpPr>
              <p:spPr>
                <a:xfrm flipH="1">
                  <a:off x="3148845" y="820949"/>
                  <a:ext cx="5264562" cy="5208789"/>
                </a:xfrm>
                <a:prstGeom prst="arc">
                  <a:avLst>
                    <a:gd name="adj1" fmla="val 11946998"/>
                    <a:gd name="adj2" fmla="val 14820253"/>
                  </a:avLst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26" name="Conector reto 25">
                  <a:extLst>
                    <a:ext uri="{FF2B5EF4-FFF2-40B4-BE49-F238E27FC236}">
                      <a16:creationId xmlns:a16="http://schemas.microsoft.com/office/drawing/2014/main" id="{2828CED2-F977-4ADC-AB59-F3E81E8B0FC6}"/>
                    </a:ext>
                  </a:extLst>
                </p:cNvPr>
                <p:cNvCxnSpPr>
                  <a:cxnSpLocks/>
                  <a:endCxn id="4" idx="5"/>
                </p:cNvCxnSpPr>
                <p:nvPr/>
              </p:nvCxnSpPr>
              <p:spPr>
                <a:xfrm>
                  <a:off x="5803900" y="3429000"/>
                  <a:ext cx="1428448" cy="1383689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B396773D-EECA-4111-B1D3-351CC5D6836C}"/>
                    </a:ext>
                  </a:extLst>
                </p:cNvPr>
                <p:cNvSpPr txBox="1"/>
                <p:nvPr/>
              </p:nvSpPr>
              <p:spPr>
                <a:xfrm>
                  <a:off x="6367396" y="3659179"/>
                  <a:ext cx="4985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sz="2000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P</a:t>
                  </a:r>
                </a:p>
              </p:txBody>
            </p:sp>
            <p:cxnSp>
              <p:nvCxnSpPr>
                <p:cNvPr id="32" name="Conector de Seta Reta 31">
                  <a:extLst>
                    <a:ext uri="{FF2B5EF4-FFF2-40B4-BE49-F238E27FC236}">
                      <a16:creationId xmlns:a16="http://schemas.microsoft.com/office/drawing/2014/main" id="{19D8EF2B-3FDA-4C11-BE14-5DCB31F04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9909" y="5449527"/>
                  <a:ext cx="1702529" cy="2540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>
                  <a:extLst>
                    <a:ext uri="{FF2B5EF4-FFF2-40B4-BE49-F238E27FC236}">
                      <a16:creationId xmlns:a16="http://schemas.microsoft.com/office/drawing/2014/main" id="{8EDAF450-2709-4C39-9C07-B3EE4BBEB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4242" y="5459073"/>
                  <a:ext cx="0" cy="118386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de Seta Reta 39">
                  <a:extLst>
                    <a:ext uri="{FF2B5EF4-FFF2-40B4-BE49-F238E27FC236}">
                      <a16:creationId xmlns:a16="http://schemas.microsoft.com/office/drawing/2014/main" id="{306DC49C-1CCF-4BCB-A8C1-25D647A13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1126" y="3425343"/>
                  <a:ext cx="394766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893727B7-7C82-4884-81A9-42DD7EBC21D5}"/>
                    </a:ext>
                  </a:extLst>
                </p:cNvPr>
                <p:cNvSpPr txBox="1"/>
                <p:nvPr/>
              </p:nvSpPr>
              <p:spPr>
                <a:xfrm>
                  <a:off x="8003420" y="3032547"/>
                  <a:ext cx="14013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Velocidade</a:t>
                  </a:r>
                </a:p>
              </p:txBody>
            </p:sp>
            <p:cxnSp>
              <p:nvCxnSpPr>
                <p:cNvPr id="43" name="Conector de Seta Reta 42">
                  <a:extLst>
                    <a:ext uri="{FF2B5EF4-FFF2-40B4-BE49-F238E27FC236}">
                      <a16:creationId xmlns:a16="http://schemas.microsoft.com/office/drawing/2014/main" id="{5C5FA5EE-0014-4FEA-8D0C-B25D1F2C4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900" y="795549"/>
                  <a:ext cx="0" cy="26297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1DABFEF8-5775-42B2-A71E-F8EC298DC1F2}"/>
                    </a:ext>
                  </a:extLst>
                </p:cNvPr>
                <p:cNvSpPr txBox="1"/>
                <p:nvPr/>
              </p:nvSpPr>
              <p:spPr>
                <a:xfrm>
                  <a:off x="5821300" y="2055777"/>
                  <a:ext cx="7601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P</a:t>
                  </a:r>
                  <a:r>
                    <a:rPr lang="pt-BR" sz="2000" baseline="-25000" dirty="0"/>
                    <a:t>Local</a:t>
                  </a:r>
                </a:p>
              </p:txBody>
            </p:sp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259FD9D-DE5B-480B-A206-CC1589F7961D}"/>
                    </a:ext>
                  </a:extLst>
                </p:cNvPr>
                <p:cNvSpPr txBox="1"/>
                <p:nvPr/>
              </p:nvSpPr>
              <p:spPr>
                <a:xfrm>
                  <a:off x="6622742" y="5504769"/>
                  <a:ext cx="4985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sz="2400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x</a:t>
                  </a:r>
                </a:p>
              </p:txBody>
            </p:sp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8A320E18-6ECA-4B45-8289-A371411CE6F0}"/>
                    </a:ext>
                  </a:extLst>
                </p:cNvPr>
                <p:cNvSpPr txBox="1"/>
                <p:nvPr/>
              </p:nvSpPr>
              <p:spPr>
                <a:xfrm>
                  <a:off x="5829273" y="5836995"/>
                  <a:ext cx="4985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400" dirty="0" err="1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sz="2400" baseline="-25000" dirty="0" err="1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</a:t>
                  </a:r>
                  <a:endPara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</p:grp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0E30BD7-050F-4213-AA2F-8A19B0FDD501}"/>
                </a:ext>
              </a:extLst>
            </p:cNvPr>
            <p:cNvSpPr/>
            <p:nvPr/>
          </p:nvSpPr>
          <p:spPr>
            <a:xfrm>
              <a:off x="6648449" y="355622"/>
              <a:ext cx="228595" cy="301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1168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9724E9E-1CBB-437B-B0AF-A5D2B28152BE}"/>
              </a:ext>
            </a:extLst>
          </p:cNvPr>
          <p:cNvGrpSpPr/>
          <p:nvPr/>
        </p:nvGrpSpPr>
        <p:grpSpPr>
          <a:xfrm>
            <a:off x="2256889" y="1609471"/>
            <a:ext cx="7678222" cy="3786815"/>
            <a:chOff x="2256889" y="1609471"/>
            <a:chExt cx="7678222" cy="378681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C0CABEB-EF25-4448-9496-B7ECC4264F19}"/>
                </a:ext>
              </a:extLst>
            </p:cNvPr>
            <p:cNvGrpSpPr/>
            <p:nvPr/>
          </p:nvGrpSpPr>
          <p:grpSpPr>
            <a:xfrm>
              <a:off x="2256889" y="1609471"/>
              <a:ext cx="7678222" cy="3786815"/>
              <a:chOff x="2256889" y="1609471"/>
              <a:chExt cx="7678222" cy="3786815"/>
            </a:xfrm>
          </p:grpSpPr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E78FECF-3787-4A3B-9951-2D9033BAEF56}"/>
                  </a:ext>
                </a:extLst>
              </p:cNvPr>
              <p:cNvGrpSpPr/>
              <p:nvPr/>
            </p:nvGrpSpPr>
            <p:grpSpPr>
              <a:xfrm>
                <a:off x="2256889" y="1609471"/>
                <a:ext cx="7678222" cy="3786815"/>
                <a:chOff x="2256889" y="1609471"/>
                <a:chExt cx="7678222" cy="3786815"/>
              </a:xfrm>
            </p:grpSpPr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4A59AC57-3460-4BAC-9FB1-9D5976EF4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6889" y="1609471"/>
                  <a:ext cx="7678222" cy="3639058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676F85A9-36AC-40F8-A6A2-A8F2CA2BB79F}"/>
                    </a:ext>
                  </a:extLst>
                </p:cNvPr>
                <p:cNvSpPr txBox="1"/>
                <p:nvPr/>
              </p:nvSpPr>
              <p:spPr>
                <a:xfrm>
                  <a:off x="5274365" y="4558748"/>
                  <a:ext cx="3289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L</a:t>
                  </a:r>
                </a:p>
              </p:txBody>
            </p:sp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87613E45-1688-4057-ABB7-063A15A5595B}"/>
                    </a:ext>
                  </a:extLst>
                </p:cNvPr>
                <p:cNvSpPr txBox="1"/>
                <p:nvPr/>
              </p:nvSpPr>
              <p:spPr>
                <a:xfrm>
                  <a:off x="3005196" y="4371388"/>
                  <a:ext cx="486727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 F</a:t>
                  </a:r>
                  <a:r>
                    <a:rPr lang="pt-BR" i="1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zR           		                  </a:t>
                  </a:r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i="1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zF</a:t>
                  </a:r>
                </a:p>
                <a:p>
                  <a:endParaRPr lang="pt-BR" i="1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7C87F14B-47DB-4D91-95F4-56DB110CBDC7}"/>
                    </a:ext>
                  </a:extLst>
                </p:cNvPr>
                <p:cNvSpPr txBox="1"/>
                <p:nvPr/>
              </p:nvSpPr>
              <p:spPr>
                <a:xfrm>
                  <a:off x="9588541" y="3729658"/>
                  <a:ext cx="3273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000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h</a:t>
                  </a:r>
                  <a:endParaRPr lang="pt-BR" sz="1600" i="1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21D99EC1-5AA5-4184-9BE7-82AD49429D9B}"/>
                    </a:ext>
                  </a:extLst>
                </p:cNvPr>
                <p:cNvSpPr txBox="1"/>
                <p:nvPr/>
              </p:nvSpPr>
              <p:spPr>
                <a:xfrm>
                  <a:off x="4118540" y="5026954"/>
                  <a:ext cx="2387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>
                    <a:defRPr sz="200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1800" i="1" dirty="0"/>
                    <a:t>L</a:t>
                  </a:r>
                  <a:r>
                    <a:rPr lang="pt-BR" sz="1800" i="1" baseline="-25000" dirty="0"/>
                    <a:t>R</a:t>
                  </a:r>
                  <a:r>
                    <a:rPr lang="pt-BR" sz="1800" i="1" dirty="0"/>
                    <a:t>                     L</a:t>
                  </a:r>
                  <a:r>
                    <a:rPr lang="pt-BR" sz="1800" i="1" baseline="-25000" dirty="0"/>
                    <a:t>F</a:t>
                  </a:r>
                </a:p>
              </p:txBody>
            </p:sp>
          </p:grpSp>
          <p:sp>
            <p:nvSpPr>
              <p:cNvPr id="2" name="Seta: para a Direita 1">
                <a:extLst>
                  <a:ext uri="{FF2B5EF4-FFF2-40B4-BE49-F238E27FC236}">
                    <a16:creationId xmlns:a16="http://schemas.microsoft.com/office/drawing/2014/main" id="{E34F8F4B-AE30-403B-8397-E26D8C5892B6}"/>
                  </a:ext>
                </a:extLst>
              </p:cNvPr>
              <p:cNvSpPr/>
              <p:nvPr/>
            </p:nvSpPr>
            <p:spPr>
              <a:xfrm>
                <a:off x="5196840" y="3409477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10C615E-F76E-4FEE-931C-50D267837101}"/>
                  </a:ext>
                </a:extLst>
              </p:cNvPr>
              <p:cNvSpPr txBox="1"/>
              <p:nvPr/>
            </p:nvSpPr>
            <p:spPr>
              <a:xfrm>
                <a:off x="5156897" y="3057671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i="1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F</a:t>
                </a:r>
                <a:r>
                  <a:rPr lang="pt-BR" i="1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a</a:t>
                </a:r>
              </a:p>
            </p:txBody>
          </p:sp>
          <p:sp>
            <p:nvSpPr>
              <p:cNvPr id="10" name="Seta: para a Direita 9">
                <a:extLst>
                  <a:ext uri="{FF2B5EF4-FFF2-40B4-BE49-F238E27FC236}">
                    <a16:creationId xmlns:a16="http://schemas.microsoft.com/office/drawing/2014/main" id="{7B9A442E-382C-4370-8F7C-C9701C923FBF}"/>
                  </a:ext>
                </a:extLst>
              </p:cNvPr>
              <p:cNvSpPr/>
              <p:nvPr/>
            </p:nvSpPr>
            <p:spPr>
              <a:xfrm rot="5400000">
                <a:off x="4916684" y="3605486"/>
                <a:ext cx="354807" cy="320921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2451DFA-7F4A-45B6-B802-A65B1B194600}"/>
                  </a:ext>
                </a:extLst>
              </p:cNvPr>
              <p:cNvSpPr txBox="1"/>
              <p:nvPr/>
            </p:nvSpPr>
            <p:spPr>
              <a:xfrm>
                <a:off x="4941206" y="3575318"/>
                <a:ext cx="3209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15" name="Seta: para a Direita 14">
                <a:extLst>
                  <a:ext uri="{FF2B5EF4-FFF2-40B4-BE49-F238E27FC236}">
                    <a16:creationId xmlns:a16="http://schemas.microsoft.com/office/drawing/2014/main" id="{66CBD41C-7AB9-45AF-BB48-BE696E6264CC}"/>
                  </a:ext>
                </a:extLst>
              </p:cNvPr>
              <p:cNvSpPr/>
              <p:nvPr/>
            </p:nvSpPr>
            <p:spPr>
              <a:xfrm rot="10800000">
                <a:off x="7425691" y="4341167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Seta: para a Direita 15">
                <a:extLst>
                  <a:ext uri="{FF2B5EF4-FFF2-40B4-BE49-F238E27FC236}">
                    <a16:creationId xmlns:a16="http://schemas.microsoft.com/office/drawing/2014/main" id="{BBA39640-A5D4-4DE6-88D0-12BCE7A741E9}"/>
                  </a:ext>
                </a:extLst>
              </p:cNvPr>
              <p:cNvSpPr/>
              <p:nvPr/>
            </p:nvSpPr>
            <p:spPr>
              <a:xfrm rot="10800000">
                <a:off x="3777616" y="4341168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F554359-3676-4551-8A17-9B334694D94B}"/>
                </a:ext>
              </a:extLst>
            </p:cNvPr>
            <p:cNvSpPr txBox="1"/>
            <p:nvPr/>
          </p:nvSpPr>
          <p:spPr>
            <a:xfrm>
              <a:off x="7504663" y="441894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00" i="1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</a:t>
              </a:r>
              <a:r>
                <a:rPr lang="pt-BR" sz="1800" i="1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xF</a:t>
              </a:r>
              <a:endParaRPr lang="pt-BR" i="1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F70C2F2-58A1-456D-B50D-142816A2E0FD}"/>
                </a:ext>
              </a:extLst>
            </p:cNvPr>
            <p:cNvSpPr txBox="1"/>
            <p:nvPr/>
          </p:nvSpPr>
          <p:spPr>
            <a:xfrm>
              <a:off x="3777615" y="441894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00" i="1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</a:t>
              </a:r>
              <a:r>
                <a:rPr lang="pt-BR" sz="1800" i="1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xR</a:t>
              </a:r>
              <a:endParaRPr lang="pt-BR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25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D6DB084-F0E5-45ED-95AF-C81F0DDC45A5}"/>
              </a:ext>
            </a:extLst>
          </p:cNvPr>
          <p:cNvGrpSpPr/>
          <p:nvPr/>
        </p:nvGrpSpPr>
        <p:grpSpPr>
          <a:xfrm>
            <a:off x="3787140" y="1783080"/>
            <a:ext cx="4442460" cy="3246120"/>
            <a:chOff x="3787140" y="1783080"/>
            <a:chExt cx="4442460" cy="324612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9AC8F230-465D-4376-9EC4-C9E0B1EAA455}"/>
                </a:ext>
              </a:extLst>
            </p:cNvPr>
            <p:cNvGrpSpPr/>
            <p:nvPr/>
          </p:nvGrpSpPr>
          <p:grpSpPr>
            <a:xfrm>
              <a:off x="4219809" y="1886143"/>
              <a:ext cx="3955817" cy="3085714"/>
              <a:chOff x="4219809" y="1886143"/>
              <a:chExt cx="3955817" cy="3085714"/>
            </a:xfrm>
          </p:grpSpPr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48D57AB4-A9E2-496E-BA63-CD786B5C1D98}"/>
                  </a:ext>
                </a:extLst>
              </p:cNvPr>
              <p:cNvGrpSpPr/>
              <p:nvPr/>
            </p:nvGrpSpPr>
            <p:grpSpPr>
              <a:xfrm>
                <a:off x="4219809" y="1886143"/>
                <a:ext cx="3752381" cy="3085714"/>
                <a:chOff x="4219809" y="1886143"/>
                <a:chExt cx="3752381" cy="3085714"/>
              </a:xfrm>
            </p:grpSpPr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D682E646-0A9A-47BD-8DAA-D555725BE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9809" y="1886143"/>
                  <a:ext cx="3752381" cy="3085714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DD4988A8-4A0B-4799-88B6-A82C8C93B697}"/>
                    </a:ext>
                  </a:extLst>
                </p:cNvPr>
                <p:cNvSpPr txBox="1"/>
                <p:nvPr/>
              </p:nvSpPr>
              <p:spPr>
                <a:xfrm>
                  <a:off x="5372983" y="3281917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dirty="0"/>
                    <a:t>r</a:t>
                  </a:r>
                  <a:r>
                    <a:rPr lang="pt-BR" baseline="-25000" dirty="0"/>
                    <a:t>i</a:t>
                  </a:r>
                </a:p>
              </p:txBody>
            </p:sp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F08102A3-2B92-40A4-8EDF-86E2EC2AD349}"/>
                    </a:ext>
                  </a:extLst>
                </p:cNvPr>
                <p:cNvSpPr txBox="1"/>
                <p:nvPr/>
              </p:nvSpPr>
              <p:spPr>
                <a:xfrm>
                  <a:off x="5365898" y="3607982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e</a:t>
                  </a:r>
                </a:p>
              </p:txBody>
            </p:sp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AA5E8CF3-B352-49AF-811D-0A9C899A098D}"/>
                    </a:ext>
                  </a:extLst>
                </p:cNvPr>
                <p:cNvSpPr txBox="1"/>
                <p:nvPr/>
              </p:nvSpPr>
              <p:spPr>
                <a:xfrm>
                  <a:off x="5982583" y="2899146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t</a:t>
                  </a:r>
                </a:p>
              </p:txBody>
            </p:sp>
          </p:grpSp>
          <p:sp>
            <p:nvSpPr>
              <p:cNvPr id="3" name="Chave Direita 2">
                <a:extLst>
                  <a:ext uri="{FF2B5EF4-FFF2-40B4-BE49-F238E27FC236}">
                    <a16:creationId xmlns:a16="http://schemas.microsoft.com/office/drawing/2014/main" id="{0A7817DE-B360-4BAC-AF67-28927BAE801F}"/>
                  </a:ext>
                </a:extLst>
              </p:cNvPr>
              <p:cNvSpPr/>
              <p:nvPr/>
            </p:nvSpPr>
            <p:spPr>
              <a:xfrm>
                <a:off x="7804298" y="3774558"/>
                <a:ext cx="45719" cy="202756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4075E0D-D016-49F1-B498-30F9201C6C87}"/>
                  </a:ext>
                </a:extLst>
              </p:cNvPr>
              <p:cNvSpPr txBox="1"/>
              <p:nvPr/>
            </p:nvSpPr>
            <p:spPr>
              <a:xfrm>
                <a:off x="7890822" y="3651249"/>
                <a:ext cx="284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e</a:t>
                </a:r>
                <a:endPara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</p:txBody>
          </p:sp>
        </p:grp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66000D7-EA0F-4B3C-8A1B-5C20A81B7E99}"/>
                </a:ext>
              </a:extLst>
            </p:cNvPr>
            <p:cNvSpPr/>
            <p:nvPr/>
          </p:nvSpPr>
          <p:spPr>
            <a:xfrm>
              <a:off x="3787140" y="1783080"/>
              <a:ext cx="4442460" cy="3246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7387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BDD698FA-0467-410F-B2EC-2D9CD7C82299}"/>
              </a:ext>
            </a:extLst>
          </p:cNvPr>
          <p:cNvGrpSpPr/>
          <p:nvPr/>
        </p:nvGrpSpPr>
        <p:grpSpPr>
          <a:xfrm>
            <a:off x="3638857" y="1924510"/>
            <a:ext cx="5133003" cy="2890204"/>
            <a:chOff x="3638857" y="1924510"/>
            <a:chExt cx="5133003" cy="289020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5D63BF0-8711-48A1-A206-6D70FFCAB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857" y="2043285"/>
              <a:ext cx="4914286" cy="277142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871447B-AD34-44AC-BF7A-EDC66BC108DA}"/>
                </a:ext>
              </a:extLst>
            </p:cNvPr>
            <p:cNvSpPr txBox="1"/>
            <p:nvPr/>
          </p:nvSpPr>
          <p:spPr>
            <a:xfrm>
              <a:off x="5656519" y="2509285"/>
              <a:ext cx="239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          x                  b                  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C8BD897-6B09-46B0-B7ED-79A4C6425C51}"/>
                </a:ext>
              </a:extLst>
            </p:cNvPr>
            <p:cNvSpPr txBox="1"/>
            <p:nvPr/>
          </p:nvSpPr>
          <p:spPr>
            <a:xfrm>
              <a:off x="4439089" y="1924510"/>
              <a:ext cx="4332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Matriz elementar          	Vetor elementar                 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592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2929</TotalTime>
  <Words>260</Words>
  <Application>Microsoft Office PowerPoint</Application>
  <PresentationFormat>Widescreen</PresentationFormat>
  <Paragraphs>141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CMU Concrete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Rodrigues de Mello Alves</dc:creator>
  <cp:lastModifiedBy>Felipe Rodrigues de Mello Alves</cp:lastModifiedBy>
  <cp:revision>144</cp:revision>
  <dcterms:created xsi:type="dcterms:W3CDTF">2021-03-02T23:22:08Z</dcterms:created>
  <dcterms:modified xsi:type="dcterms:W3CDTF">2021-05-05T01:44:18Z</dcterms:modified>
</cp:coreProperties>
</file>